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ink/ink16.xml" ContentType="application/inkml+xml"/>
  <Override PartName="/ppt/ink/ink17.xml" ContentType="application/inkml+xml"/>
  <Override PartName="/ppt/ink/ink18.xml" ContentType="application/inkml+xml"/>
  <Override PartName="/ppt/ink/ink19.xml" ContentType="application/inkml+xml"/>
  <Override PartName="/ppt/ink/ink20.xml" ContentType="application/inkml+xml"/>
  <Override PartName="/ppt/ink/ink21.xml" ContentType="application/inkml+xml"/>
  <Override PartName="/ppt/ink/ink22.xml" ContentType="application/inkml+xml"/>
  <Override PartName="/ppt/ink/ink23.xml" ContentType="application/inkml+xml"/>
  <Override PartName="/ppt/ink/ink24.xml" ContentType="application/inkml+xml"/>
  <Override PartName="/ppt/ink/ink25.xml" ContentType="application/inkml+xml"/>
  <Override PartName="/ppt/ink/ink26.xml" ContentType="application/inkml+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ink/ink33.xml" ContentType="application/inkml+xml"/>
  <Override PartName="/ppt/ink/ink34.xml" ContentType="application/inkml+xml"/>
  <Override PartName="/ppt/ink/ink35.xml" ContentType="application/inkml+xml"/>
  <Override PartName="/ppt/ink/ink36.xml" ContentType="application/inkml+xml"/>
  <Override PartName="/ppt/ink/ink37.xml" ContentType="application/inkml+xml"/>
  <Override PartName="/ppt/ink/ink38.xml" ContentType="application/inkml+xml"/>
  <Override PartName="/ppt/ink/ink39.xml" ContentType="application/inkml+xml"/>
  <Override PartName="/ppt/ink/ink40.xml" ContentType="application/inkml+xml"/>
  <Override PartName="/ppt/ink/ink41.xml" ContentType="application/inkml+xml"/>
  <Override PartName="/ppt/ink/ink42.xml" ContentType="application/inkml+xml"/>
  <Override PartName="/ppt/ink/ink43.xml" ContentType="application/inkml+xml"/>
  <Override PartName="/ppt/ink/ink44.xml" ContentType="application/inkml+xml"/>
  <Override PartName="/ppt/ink/ink45.xml" ContentType="application/inkml+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ink/ink54.xml" ContentType="application/inkml+xml"/>
  <Override PartName="/ppt/ink/ink55.xml" ContentType="application/inkml+xml"/>
  <Override PartName="/ppt/ink/ink56.xml" ContentType="application/inkml+xml"/>
  <Override PartName="/ppt/ink/ink57.xml" ContentType="application/inkml+xml"/>
  <Override PartName="/ppt/ink/ink58.xml" ContentType="application/inkml+xml"/>
  <Override PartName="/ppt/ink/ink59.xml" ContentType="application/inkml+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ink/ink67.xml" ContentType="application/inkml+xml"/>
  <Override PartName="/ppt/ink/ink68.xml" ContentType="application/inkml+xml"/>
  <Override PartName="/ppt/ink/ink69.xml" ContentType="application/inkml+xml"/>
  <Override PartName="/ppt/ink/ink70.xml" ContentType="application/inkml+xml"/>
  <Override PartName="/ppt/ink/ink71.xml" ContentType="application/inkml+xml"/>
  <Override PartName="/ppt/ink/ink72.xml" ContentType="application/inkml+xml"/>
  <Override PartName="/ppt/ink/ink73.xml" ContentType="application/inkml+xml"/>
  <Override PartName="/ppt/ink/ink74.xml" ContentType="application/inkml+xml"/>
  <Override PartName="/ppt/ink/ink75.xml" ContentType="application/inkml+xml"/>
  <Override PartName="/ppt/ink/ink76.xml" ContentType="application/inkml+xml"/>
  <Override PartName="/ppt/ink/ink77.xml" ContentType="application/inkml+xml"/>
  <Override PartName="/ppt/ink/ink78.xml" ContentType="application/inkml+xml"/>
  <Override PartName="/ppt/ink/ink79.xml" ContentType="application/inkml+xml"/>
  <Override PartName="/ppt/ink/ink80.xml" ContentType="application/inkml+xml"/>
  <Override PartName="/ppt/ink/ink81.xml" ContentType="application/inkml+xml"/>
  <Override PartName="/ppt/ink/ink82.xml" ContentType="application/inkml+xml"/>
  <Override PartName="/ppt/ink/ink83.xml" ContentType="application/inkml+xml"/>
  <Override PartName="/ppt/ink/ink84.xml" ContentType="application/inkml+xml"/>
  <Override PartName="/ppt/ink/ink85.xml" ContentType="application/inkml+xml"/>
  <Override PartName="/ppt/ink/ink86.xml" ContentType="application/inkml+xml"/>
  <Override PartName="/ppt/ink/ink87.xml" ContentType="application/inkml+xml"/>
  <Override PartName="/ppt/ink/ink88.xml" ContentType="application/inkml+xml"/>
  <Override PartName="/ppt/ink/ink89.xml" ContentType="application/inkml+xml"/>
  <Override PartName="/ppt/ink/ink90.xml" ContentType="application/inkml+xml"/>
  <Override PartName="/ppt/ink/ink91.xml" ContentType="application/inkml+xml"/>
  <Override PartName="/ppt/ink/ink92.xml" ContentType="application/inkml+xml"/>
  <Override PartName="/ppt/ink/ink93.xml" ContentType="application/inkml+xml"/>
  <Override PartName="/ppt/ink/ink94.xml" ContentType="application/inkml+xml"/>
  <Override PartName="/ppt/ink/ink95.xml" ContentType="application/inkml+xml"/>
  <Override PartName="/ppt/ink/ink96.xml" ContentType="application/inkml+xml"/>
  <Override PartName="/ppt/ink/ink97.xml" ContentType="application/inkml+xml"/>
  <Override PartName="/ppt/ink/ink98.xml" ContentType="application/inkml+xml"/>
  <Override PartName="/ppt/ink/ink99.xml" ContentType="application/inkml+xml"/>
  <Override PartName="/ppt/ink/ink100.xml" ContentType="application/inkml+xml"/>
  <Override PartName="/ppt/ink/ink101.xml" ContentType="application/inkml+xml"/>
  <Override PartName="/ppt/ink/ink102.xml" ContentType="application/inkml+xml"/>
  <Override PartName="/ppt/ink/ink103.xml" ContentType="application/inkml+xml"/>
  <Override PartName="/ppt/ink/ink104.xml" ContentType="application/inkml+xml"/>
  <Override PartName="/ppt/ink/ink105.xml" ContentType="application/inkml+xml"/>
  <Override PartName="/ppt/ink/ink106.xml" ContentType="application/inkml+xml"/>
  <Override PartName="/ppt/ink/ink107.xml" ContentType="application/inkml+xml"/>
  <Override PartName="/ppt/ink/ink108.xml" ContentType="application/inkml+xml"/>
  <Override PartName="/ppt/ink/ink109.xml" ContentType="application/inkml+xml"/>
  <Override PartName="/ppt/ink/ink110.xml" ContentType="application/inkml+xml"/>
  <Override PartName="/ppt/ink/ink111.xml" ContentType="application/inkml+xml"/>
  <Override PartName="/ppt/ink/ink112.xml" ContentType="application/inkml+xml"/>
  <Override PartName="/ppt/ink/ink113.xml" ContentType="application/inkml+xml"/>
  <Override PartName="/ppt/ink/ink114.xml" ContentType="application/inkml+xml"/>
  <Override PartName="/ppt/ink/ink115.xml" ContentType="application/inkml+xml"/>
  <Override PartName="/ppt/ink/ink116.xml" ContentType="application/inkml+xml"/>
  <Override PartName="/ppt/ink/ink117.xml" ContentType="application/inkml+xml"/>
  <Override PartName="/ppt/ink/ink118.xml" ContentType="application/inkml+xml"/>
  <Override PartName="/ppt/ink/ink119.xml" ContentType="application/inkml+xml"/>
  <Override PartName="/ppt/ink/ink120.xml" ContentType="application/inkml+xml"/>
  <Override PartName="/ppt/ink/ink121.xml" ContentType="application/inkml+xml"/>
  <Override PartName="/ppt/ink/ink122.xml" ContentType="application/inkml+xml"/>
  <Override PartName="/ppt/ink/ink123.xml" ContentType="application/inkml+xml"/>
  <Override PartName="/ppt/ink/ink124.xml" ContentType="application/inkml+xml"/>
  <Override PartName="/ppt/ink/ink125.xml" ContentType="application/inkml+xml"/>
  <Override PartName="/ppt/ink/ink126.xml" ContentType="application/inkml+xml"/>
  <Override PartName="/ppt/ink/ink127.xml" ContentType="application/inkml+xml"/>
  <Override PartName="/ppt/ink/ink128.xml" ContentType="application/inkml+xml"/>
  <Override PartName="/ppt/ink/ink129.xml" ContentType="application/inkml+xml"/>
  <Override PartName="/ppt/ink/ink130.xml" ContentType="application/inkml+xml"/>
  <Override PartName="/ppt/ink/ink131.xml" ContentType="application/inkml+xml"/>
  <Override PartName="/ppt/ink/ink132.xml" ContentType="application/inkml+xml"/>
  <Override PartName="/ppt/ink/ink133.xml" ContentType="application/inkml+xml"/>
  <Override PartName="/ppt/ink/ink134.xml" ContentType="application/inkml+xml"/>
  <Override PartName="/ppt/ink/ink135.xml" ContentType="application/inkml+xml"/>
  <Override PartName="/ppt/ink/ink136.xml" ContentType="application/inkml+xml"/>
  <Override PartName="/ppt/ink/ink137.xml" ContentType="application/inkml+xml"/>
  <Override PartName="/ppt/ink/ink138.xml" ContentType="application/inkml+xml"/>
  <Override PartName="/ppt/ink/ink139.xml" ContentType="application/inkml+xml"/>
  <Override PartName="/ppt/ink/ink140.xml" ContentType="application/inkml+xml"/>
  <Override PartName="/ppt/ink/ink141.xml" ContentType="application/inkml+xml"/>
  <Override PartName="/ppt/ink/ink142.xml" ContentType="application/inkml+xml"/>
  <Override PartName="/ppt/ink/ink143.xml" ContentType="application/inkml+xml"/>
  <Override PartName="/ppt/ink/ink144.xml" ContentType="application/inkml+xml"/>
  <Override PartName="/ppt/ink/ink145.xml" ContentType="application/inkml+xml"/>
  <Override PartName="/ppt/ink/ink146.xml" ContentType="application/inkml+xml"/>
  <Override PartName="/ppt/ink/ink147.xml" ContentType="application/inkml+xml"/>
  <Override PartName="/ppt/ink/ink148.xml" ContentType="application/inkml+xml"/>
  <Override PartName="/ppt/ink/ink149.xml" ContentType="application/inkml+xml"/>
  <Override PartName="/ppt/ink/ink150.xml" ContentType="application/inkml+xml"/>
  <Override PartName="/ppt/ink/ink151.xml" ContentType="application/inkml+xml"/>
  <Override PartName="/ppt/ink/ink152.xml" ContentType="application/inkml+xml"/>
  <Override PartName="/ppt/ink/ink153.xml" ContentType="application/inkml+xml"/>
  <Override PartName="/ppt/ink/ink154.xml" ContentType="application/inkml+xml"/>
  <Override PartName="/ppt/ink/ink155.xml" ContentType="application/inkml+xml"/>
  <Override PartName="/ppt/ink/ink156.xml" ContentType="application/inkml+xml"/>
  <Override PartName="/ppt/ink/ink157.xml" ContentType="application/inkml+xml"/>
  <Override PartName="/ppt/ink/ink158.xml" ContentType="application/inkml+xml"/>
  <Override PartName="/ppt/ink/ink159.xml" ContentType="application/inkml+xml"/>
  <Override PartName="/ppt/ink/ink160.xml" ContentType="application/inkml+xml"/>
  <Override PartName="/ppt/ink/ink161.xml" ContentType="application/inkml+xml"/>
  <Override PartName="/ppt/ink/ink162.xml" ContentType="application/inkml+xml"/>
  <Override PartName="/ppt/ink/ink163.xml" ContentType="application/inkml+xml"/>
  <Override PartName="/ppt/ink/ink164.xml" ContentType="application/inkml+xml"/>
  <Override PartName="/ppt/ink/ink165.xml" ContentType="application/inkml+xml"/>
  <Override PartName="/ppt/ink/ink166.xml" ContentType="application/inkml+xml"/>
  <Override PartName="/ppt/ink/ink167.xml" ContentType="application/inkml+xml"/>
  <Override PartName="/ppt/ink/ink168.xml" ContentType="application/inkml+xml"/>
  <Override PartName="/ppt/ink/ink169.xml" ContentType="application/inkml+xml"/>
  <Override PartName="/ppt/ink/ink170.xml" ContentType="application/inkml+xml"/>
  <Override PartName="/ppt/ink/ink171.xml" ContentType="application/inkml+xml"/>
  <Override PartName="/ppt/ink/ink172.xml" ContentType="application/inkml+xml"/>
  <Override PartName="/ppt/ink/ink173.xml" ContentType="application/inkml+xml"/>
  <Override PartName="/ppt/ink/ink174.xml" ContentType="application/inkml+xml"/>
  <Override PartName="/ppt/ink/ink175.xml" ContentType="application/inkml+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2" r:id="rId4"/>
    <p:sldMasterId id="2147483705" r:id="rId5"/>
  </p:sldMasterIdLst>
  <p:notesMasterIdLst>
    <p:notesMasterId r:id="rId66"/>
  </p:notesMasterIdLst>
  <p:sldIdLst>
    <p:sldId id="1955" r:id="rId6"/>
    <p:sldId id="1883" r:id="rId7"/>
    <p:sldId id="1943" r:id="rId8"/>
    <p:sldId id="1938" r:id="rId9"/>
    <p:sldId id="1907" r:id="rId10"/>
    <p:sldId id="1941" r:id="rId11"/>
    <p:sldId id="302" r:id="rId12"/>
    <p:sldId id="1942" r:id="rId13"/>
    <p:sldId id="2054" r:id="rId14"/>
    <p:sldId id="1930" r:id="rId15"/>
    <p:sldId id="1935" r:id="rId16"/>
    <p:sldId id="1944" r:id="rId17"/>
    <p:sldId id="1994" r:id="rId18"/>
    <p:sldId id="1993" r:id="rId19"/>
    <p:sldId id="2085" r:id="rId20"/>
    <p:sldId id="2086" r:id="rId21"/>
    <p:sldId id="2098" r:id="rId22"/>
    <p:sldId id="2075" r:id="rId23"/>
    <p:sldId id="2076" r:id="rId24"/>
    <p:sldId id="2066" r:id="rId25"/>
    <p:sldId id="2078" r:id="rId26"/>
    <p:sldId id="2061" r:id="rId27"/>
    <p:sldId id="2063" r:id="rId28"/>
    <p:sldId id="2064" r:id="rId29"/>
    <p:sldId id="2069" r:id="rId30"/>
    <p:sldId id="2068" r:id="rId31"/>
    <p:sldId id="2081" r:id="rId32"/>
    <p:sldId id="2090" r:id="rId33"/>
    <p:sldId id="2094" r:id="rId34"/>
    <p:sldId id="1960" r:id="rId35"/>
    <p:sldId id="2101" r:id="rId36"/>
    <p:sldId id="2108" r:id="rId37"/>
    <p:sldId id="2096" r:id="rId38"/>
    <p:sldId id="2055" r:id="rId39"/>
    <p:sldId id="2111" r:id="rId40"/>
    <p:sldId id="2082" r:id="rId41"/>
    <p:sldId id="2083" r:id="rId42"/>
    <p:sldId id="2084" r:id="rId43"/>
    <p:sldId id="2056" r:id="rId44"/>
    <p:sldId id="2112" r:id="rId45"/>
    <p:sldId id="2110" r:id="rId46"/>
    <p:sldId id="2113" r:id="rId47"/>
    <p:sldId id="2077" r:id="rId48"/>
    <p:sldId id="2109" r:id="rId49"/>
    <p:sldId id="2092" r:id="rId50"/>
    <p:sldId id="2095" r:id="rId51"/>
    <p:sldId id="2097" r:id="rId52"/>
    <p:sldId id="2100" r:id="rId53"/>
    <p:sldId id="2099" r:id="rId54"/>
    <p:sldId id="2116" r:id="rId55"/>
    <p:sldId id="2117" r:id="rId56"/>
    <p:sldId id="2119" r:id="rId57"/>
    <p:sldId id="2115" r:id="rId58"/>
    <p:sldId id="2102" r:id="rId59"/>
    <p:sldId id="2114" r:id="rId60"/>
    <p:sldId id="2022" r:id="rId61"/>
    <p:sldId id="1950" r:id="rId62"/>
    <p:sldId id="1945" r:id="rId63"/>
    <p:sldId id="1958" r:id="rId64"/>
    <p:sldId id="1923"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28C0F1B-9250-2238-CBF5-6624B57DFAF9}" name="Anna Markland" initials="AM" userId="S::Anna.Markland@rsa.org.uk::4ffb9076-3e61-4ce0-97f3-8a58bb143a95" providerId="AD"/>
  <p188:author id="{6DD58347-23EE-9E66-F9CA-816CC1DC873A}" name="Joanna Choukeir" initials="JC" userId="S::Joanna.Choukeir@rsa.org.uk::bbde3cae-641e-40a2-916e-8243ac51408f" providerId="AD"/>
  <p188:author id="{31FDD2A0-9931-3C2A-450B-C24E87708B6D}" name="Aoife O'Doherty" initials="" userId="S::Aoife.ODoherty@rsa.org.uk::77d48955-4ae4-447c-b220-17af053e0e6b" providerId="AD"/>
  <p188:author id="{C01A04C2-D60F-EABA-BCDA-8595AC5AC471}" name="Catherine Pineo" initials="" userId="S::Catherine.Pineo@rsa.org.uk::0b4e5b7f-754d-4dd0-b1bb-db5a6395e62c" providerId="AD"/>
  <p188:author id="{BFDC06D6-0D94-FA76-A890-4C159E99EA5A}" name="Joanna Choukeir" initials="JC" userId="S::joanna.choukeir@rsa.org.uk::bbde3cae-641e-40a2-916e-8243ac51408f" providerId="AD"/>
  <p188:author id="{4172D2EC-EAA5-0513-5AFB-814BA9409D99}" name="Catherine Pineo" initials="CP" userId="S::catherine.pineo@rsa.org.uk::0b4e5b7f-754d-4dd0-b1bb-db5a6395e62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BFFE3"/>
    <a:srgbClr val="FFAC02"/>
    <a:srgbClr val="80FF02"/>
    <a:srgbClr val="B6FF99"/>
    <a:srgbClr val="13CDBB"/>
    <a:srgbClr val="34F0DF"/>
    <a:srgbClr val="FF9D01"/>
    <a:srgbClr val="EBE9E9"/>
    <a:srgbClr val="FF9700"/>
    <a:srgbClr val="ECE8D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5C1B2C-600D-472C-904B-3D00CBFE00A3}" v="497" dt="2025-05-14T08:39:56.49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34746" autoAdjust="0"/>
  </p:normalViewPr>
  <p:slideViewPr>
    <p:cSldViewPr snapToGrid="0">
      <p:cViewPr>
        <p:scale>
          <a:sx n="75" d="100"/>
          <a:sy n="75" d="100"/>
        </p:scale>
        <p:origin x="1104"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viewProps" Target="viewProps.xml"/><Relationship Id="rId7" Type="http://schemas.openxmlformats.org/officeDocument/2006/relationships/slide" Target="slides/slide2.xml"/><Relationship Id="rId71"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notesMaster" Target="notesMasters/notesMaster1.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slide" Target="slides/slide59.xml"/><Relationship Id="rId69"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78"/>
    </inkml:context>
    <inkml:brush xml:id="br0">
      <inkml:brushProperty name="width" value="0.35" units="cm"/>
      <inkml:brushProperty name="height" value="0.35" units="cm"/>
      <inkml:brushProperty name="color" value="#FFFFFF"/>
    </inkml:brush>
  </inkml:definitions>
  <inkml:trace contextRef="#ctx0" brushRef="#br0">648 262 24575,'-25'0'12,"8"-1"-47,-1 1 0,0 1 0,1 1 0,-21 4-1,4 3-761,2 3-1,-32 15 0,29-12-872,-55 16-1,87-30 1360,-2 0 0,1 0-1,-1 0 1,-5 0 0,9-1 287,1 0 0,-1 0 1,0 0-1,1 0 0,0 0 1,-1 0-1,0 0 0,1 0 1,-1 0-1,0 0 0,1-1 1,-1 1-1,1-1 0,-1 1 1,1 0-1,-1 0 0,1 0 1,0-1-1,-1 1 0,1-1 1,-1 1-1,1 0 0,0 0 1,0-1-1,-1 0 0,0 1 1,1 0-1,0-1 0,0 1 1,-1 0-1,1-1 0,0 0 1,0 1-1,0 0 0,0-2 1,-1 2-1,1 0 0,0-1 1,0 0-1,0 1 0,0 0 1,0-1-1,0 0 0,1 0 1,0-2 95,-1-1-1,2 2 1,-1-2 0,0 1-1,0 0 1,1 0 0,2-4-1,19-20 994,3 0-316,31-27 0,34-20-1486,-55 46 221,88-67 368,-107 81 148,-14 10 0,-3 3 0,-9 4 0,-7 7 0,0 0 0,1 1 0,0 1 0,-25 26 0,-15 24 0,27-31 0,21-23 0,-24 29 0,28-32 0,-1 0 0,1 0 0,0 0 0,0 1 0,-2 7 0,4-11 0,1-2 0,-1 2 0,1-2 0,0 1 0,0 0 0,0 0 0,0 1 0,0-2 0,0 2 0,0-1 0,0 0 0,0 0 0,0-1 0,0 2 0,0-2 0,0 2 0,0-2 0,1 2 0,0-2 0,-1 2 0,0-2 0,1 1 0,-1 0 0,1 0 0,0 0 0,-1-1 0,1 1 0,0 0 0,-1 0 0,2-1 0,-2 1 0,1-1 0,0 1 0,0 0 0,0-1 0,0 0 0,0 0 0,1 2 0,4-1 0,-1 1 0,1-1 0,-1 1 0,1-2 0,-1 1 0,13-1 0,39-4 0,39-11 0,153-48-637,-7-14-516,-198 62 977,54-16-807,-84 27 677,0 1-1,22-4 0,-34 7 265,0 0 0,0 0-1,0 0 1,-1 0 0,1 0 0,0 1-1,1 0 1,1-1 0,-4 0 31,0 0 1,1 1 0,0-1 0,-1 1 0,0-1 0,1 0-1,-1 0 1,1 1 0,-1-1 0,1 1 0,-1-1-1,1 0 1,-1 1 0,0-1 0,0 1 0,1-1-1,-1 0 1,0 1 0,1 0 0,-1 1 4,0 1 0,0-1 0,0-1 0,-1 1 0,1 0 0,0 1 0,-1-1 0,1 0 0,-1 0 0,0 0 0,0-1 0,0 1 0,-1 2 1,-6 9 5,0 1 0,-18 19 0,-28 26 0,-246 217 163,246-230 578,-70 54 2287,99-85-2045,25-15-927,-1 0 0,0 1 1,1 0-1,0-1 0,-2 0 0,2 0 1,-1 0-1,1 0 0,-1 0 1,0 1-1,1-1 0,-1 0 1,0 0-1,1 0 0,-1 0 1,-1 0-1,1-3 441,5-5 15,0 2-238,1 1 0,0 0 0,0-1 0,0 2 0,9-7 0,34-21 822,-39 25-887,117-66 740,10-8-408,-97 53-541,-38 27 0,2-1 0,-2 0 0,0 1 0,1-1 0,-1 0 0,1 1 0,0-1 0,0-2 0,-2 4 0,0 0 0,0-1 0,0 1 0,0 0 0,0 0 0,0 0 0,0 0 0,0-1 0,0 1 0,0 0 0,0 0 0,0 0 0,0-1 0,0 1 0,0 0 0,0 0 0,0 0 0,0-1 0,0 1 0,0 0 0,0 0 0,0 0 0,0 0 0,0-1 0,-1 1 0,1 0 0,0 0 0,0 0 0,-1 0 0,1 0 0,0-1 0,0 1 0,0 0 0,0 0 0,0 0 0,0 0 0,0 0 0,0 0 0,-1 0 0,1 0 0,-1 0 0,1 0 0,0 0 0,0 0 0,0 0 0,0 0 0,0 0 0,0 0 0,-1 0 0,1 0 0,0 0 0,-1 0 0,1 0 0,0 0 0,-7 1-89,0 0 0,0 1 0,0 0 1,0-1-1,-11 7 0,-4 0-361,-374 138-3501,12 18 1405,181-57 2328,175-91-275</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7"/>
    </inkml:context>
    <inkml:brush xml:id="br0">
      <inkml:brushProperty name="width" value="0.35" units="cm"/>
      <inkml:brushProperty name="height" value="0.35" units="cm"/>
      <inkml:brushProperty name="color" value="#FFFFFF"/>
    </inkml:brush>
  </inkml:definitions>
  <inkml:trace contextRef="#ctx0" brushRef="#br0">101 808 24575,'0'0'0,"0"-3"0,1-7 0,2 2 0,0-1 0,0 1 0,0-1 0,7-11 0,28-41 0,-15 31 0,0-1 0,2 3 0,45-41 0,99-64 0,-7 6 0,-30 19 0,-5 5 0,-107 83 0,-16 16 0,1-1 0,-1 0 0,1 1 0,1 0 0,4-4 0,-25 10 0,4 2 0,0 0 0,1 1 0,-1 1 0,1-1 0,-16 11 0,13-7 0,-77 53 0,-131 118 0,-88 115 0,145-137 0,157-151 0,-2 2 0,1-3 0,-10 13 0,17-17 0,-1 0 0,0 1 0,1-1 0,0 0 0,-1 1 0,2-1 0,-1 2 0,0-3 0,0 3 0,0 1 0,1-5 0,0 1 0,0-1 0,0 0 0,0 0 0,0 0 0,0 1 0,0-1 0,0 0 0,1 0 0,-1 0 0,0 1 0,0-1 0,0 0 0,0 0 0,0 0 0,0 0 0,0 1 0,0-1 0,0 0 0,0 0 0,1 0 0,-1 0 0,0 0 0,1 1 0,-1-1 0,0 0 0,0 0 0,0 0 0,1 0 0,-1 0 0,0 0 0,0 0 0,0 0 0,0 0 0,0 0 0,0 0 0,1 0 0,-1 0 0,1 0 0,-1 0 0,0 0 0,0 0 0,0 0 0,0 0 0,1 0 0,9-3 0,-5 0 0,-1 1 0,1-2 0,-1 2 0,5-6 0,12-7 0,8-3 0,26-15 0,-33 17 0,187-136 0,-42 28 0,-65 44 0,-2 3 0,42-38 0,-126 101 0,36-28 0,-22 20 0,-27 19 0,1 0 0,0 0 0,0 0 0,0 1 0,1-1 0,-2 1 0,2 0 0,-1 0 0,1 0 0,5 0 0,-10 2 0,1 0 0,-1 0 0,0 0 0,0 0 0,0 0 0,0 0 0,0 0 0,0 0 0,1 0 0,-1 0 0,0-1 0,0 1 0,0 0 0,0 0 0,0 0 0,0 0 0,0 0 0,0 0 0,0 0 0,0 0 0,0 0 0,0 0 0,0 1 0,0-1 0,0 0 0,0 0 0,0 0 0,0 0 0,0 0 0,0 0 0,1 0 0,-1 0 0,0 0 0,0 0 0,0 0 0,0 0 0,0 0 0,0 0 0,0 0 0,0 0 0,0 0 0,0 0 0,0 0 0,0 0 0,0 0 0,0 0 0,0 0 0,0 0 0,0 0 0,0 0 0,0 0 0,0 1 0,0-1 0,0 0 0,0 0 0,0 0 0,0 0 0,0 0 0,0 1 0,0-1 0,0 0 0,0 0 0,0 0 0,0 0 0,0 0 0,0 0 0,0-1 0,0 1 0,0 0 0,0 0 0,0 0 0,0 0 0,0 0 0,0 0 0,0 0 0,0-1 0,0 1 0,0 0 0,0 0 0,0 0 0,0 0 0,0 0 0,0 0 0,0 0 0,0 0 0,0 0 0,0 0 0,0 0 0,0 0 0,0 0 0,0 0 0,0 0 0,0 0 0,0 0 0,0 0 0,0 0 0,0 0 0,0 0 0,0 0 0,0 0 0,0 0 0,0 0 0,0 0 0,0 0 0,-1 0 0,1 0 0,0 0 0,0 0 0,0 0 0,0 0 0,0 0 0,0 0 0,0 0 0,0 0 0,0 0 0,0 0 0,0 0 0,0 0 0,0 0 0,0 0 0,0 0 0,0 0 0,0 0 0,0 0 0,0 0 0,0 0 0,0 0 0,0 0 0,0 0 0,0-25-1365</inkml:trace>
</inkml:ink>
</file>

<file path=ppt/ink/ink10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7"/>
    </inkml:context>
    <inkml:brush xml:id="br0">
      <inkml:brushProperty name="width" value="0.35" units="cm"/>
      <inkml:brushProperty name="height" value="0.35" units="cm"/>
      <inkml:brushProperty name="color" value="#FFFFFF"/>
    </inkml:brush>
  </inkml:definitions>
  <inkml:trace contextRef="#ctx0" brushRef="#br0">927 639 24575,'-2'0'0,"-36"-25"0,-60-50 0,45 32 0,-463-309 0,450 318 0,37 20 0,-29-19 0,51 28 0,-1 0 0,0-1 0,1-1 0,0 1 0,0 0 0,1-2 0,0 1 0,-5-8 0</inkml:trace>
</inkml:ink>
</file>

<file path=ppt/ink/ink10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8"/>
    </inkml:context>
    <inkml:brush xml:id="br0">
      <inkml:brushProperty name="width" value="0.35" units="cm"/>
      <inkml:brushProperty name="height" value="0.35" units="cm"/>
      <inkml:brushProperty name="color" value="#FFFFFF"/>
    </inkml:brush>
  </inkml:definitions>
  <inkml:trace contextRef="#ctx0" brushRef="#br0">-1 636 24575,'0'0'0,"2"-2"0,24-17 0,-5 4 0,30-28 0,-1 2 0,-16 14 0,70-71 0,-75 70 0,-19 18 0,1 1 0,2-1 0,21-13 0,-29 20 0,-1-1 0,0 1 0,-1 0 0,2-1 0,-2 1 0,4-6 0,12-12 0,-2 7 0,-12 8 0,1 1 0,0 0 0,11-6 0,6-4 0,-2 0 0,1-1 0,-2-1 0,19-20 0,8-3 0,-18 17 0,-22 16-136,1 1-1,0 0 1,0 0-1,0 0 1,1 2-1,0-1 1,0 1-1,0 0 0,19-5 1</inkml:trace>
</inkml:ink>
</file>

<file path=ppt/ink/ink10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9"/>
    </inkml:context>
    <inkml:brush xml:id="br0">
      <inkml:brushProperty name="width" value="0.35" units="cm"/>
      <inkml:brushProperty name="height" value="0.35" units="cm"/>
      <inkml:brushProperty name="color" value="#FFFFFF"/>
    </inkml:brush>
  </inkml:definitions>
  <inkml:trace contextRef="#ctx0" brushRef="#br0">2 727 24575,'2'-1'0,"114"-100"0,-5-9 0,11-11 0,37-40 0,-43 40 0,-93 99 0,-11 8 0,2 1 0,0 0 0,30-21 0,-16 19-1365</inkml:trace>
</inkml:ink>
</file>

<file path=ppt/ink/ink10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0"/>
    </inkml:context>
    <inkml:brush xml:id="br0">
      <inkml:brushProperty name="width" value="0.35" units="cm"/>
      <inkml:brushProperty name="height" value="0.35" units="cm"/>
      <inkml:brushProperty name="color" value="#FFFFFF"/>
    </inkml:brush>
  </inkml:definitions>
  <inkml:trace contextRef="#ctx0" brushRef="#br0">2 1798 24575,'0'0'0,"2"-2"0,39-41 0,12-9 0,6-5 0,-43 41 0,-1-1 0,0 1 0,13-21 0,21-26 0,27-28 0,7-10 0,30-9 0,32-36 0,26-57 0,-78 89 0,26-20 0,24-27 0,-120 132 0,124-144 0,13 22 0,-129 120 284,-20 19-834,1 0 1,20-14-1</inkml:trace>
</inkml:ink>
</file>

<file path=ppt/ink/ink10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1"/>
    </inkml:context>
    <inkml:brush xml:id="br0">
      <inkml:brushProperty name="width" value="0.35" units="cm"/>
      <inkml:brushProperty name="height" value="0.35" units="cm"/>
      <inkml:brushProperty name="color" value="#FFFFFF"/>
    </inkml:brush>
  </inkml:definitions>
  <inkml:trace contextRef="#ctx0" brushRef="#br0">1 639 24575,'0'0'0,"-1"0"0,5 0 0,165 13 0,-160-12 0,0 0 0,16 4 0,-14-3 0,16 1 0,138-1 0,-86-3 0,-76 1 0,-1 0 0,1 0 0,0-1 0,-2 1 0,2 0 0,0-1 0,-1 0 0,1 1 0,3-2 0,-5 1 0,-1 1 0,2-2 0,-2 2 0,2-1 0,-2 0 0,2 0 0,-1 0 0,0 0 0,-1 0 0,1 0 0,-1 0 0,1 0 0,0-1 0,0 2 0,-1-2 0,0 1 0,1 1 0,-1-2 0,1-2 0,0-10 0,1-1 0,-4-29 0,0 7 0,3-41 0,-2-73 0,0 133 0,-2 0 0,1 2 0,-3-1 0,-9-30 0,1 14 0,-25-42 0,35 69 0,-1 1 0,1-1 0,1 0 0,0 0 0,0 0 0,0 0 0,0 0 0,1 0 0,0-9 0,1 12 342</inkml:trace>
</inkml:ink>
</file>

<file path=ppt/ink/ink10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2"/>
    </inkml:context>
    <inkml:brush xml:id="br0">
      <inkml:brushProperty name="width" value="0.35" units="cm"/>
      <inkml:brushProperty name="height" value="0.35" units="cm"/>
      <inkml:brushProperty name="color" value="#FFFFFF"/>
    </inkml:brush>
  </inkml:definitions>
  <inkml:trace contextRef="#ctx0" brushRef="#br0">0 584 24575,'0'0'0,"3"0"0,22 3 0,25 5 0,-45-7 0,1 1 0,-1-1 0,1 1 0,-1 0 0,0 0 0,8 5 0,-5-2 0,1 1 0,0-2 0,1 0 0,-1 0 0,1-1 0,0 0 0,0-1 0,-1 1 0,16-1 0,9 1 0,52-4 0,-34 0 0,112 1 0,-163-1 0,0 1 0,0-2 0,-1 2 0,2-1 0,-1 0 0,-1 0 0,1 0 0,0 0 0,-1 0 0,1 0 0,-1-1 0,1 2 0,0-4 0,6-12 0,-5 12 0,-1-1 0,1 1 0,-1-1 0,0 0 0,2-8 0,-2-10 0,-1 11 0,1-1 0,5-25 0,-3 21 0,-1-1 0,0 1 0,-1-1 0,-3-21 0,1 1 0,1-170 0,0 197 0,-2 0 0,1-1 0,-2 1 0,-5-17 0,-3-12 0,11 35 0,-1 3 0,0-1 0,0 0 0,1 1 0,0-1 0,0-5 0</inkml:trace>
</inkml:ink>
</file>

<file path=ppt/ink/ink10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3"/>
    </inkml:context>
    <inkml:brush xml:id="br0">
      <inkml:brushProperty name="width" value="0.35" units="cm"/>
      <inkml:brushProperty name="height" value="0.35" units="cm"/>
      <inkml:brushProperty name="color" value="#FFFFFF"/>
    </inkml:brush>
  </inkml:definitions>
  <inkml:trace contextRef="#ctx0" brushRef="#br0">57 806 24575,'2'-1'0,"0"-1"0,0 0 0,0 1 0,0-1 0,-1 0 0,1 0 0,0 0 0,1-2 0,1-2 0,0 2 0,0-2 0,0 0 0,-1 1 0,0-1 0,1 0 0,-2 0 0,1 0 0,-1 0 0,0 0 0,-1-1 0,0 0 0,0 1 0,0-1 0,-1 1 0,0-8 0,-3-225 0,4 148 0,-2 76 0,0 0 0,-1-1 0,-1 1 0,0 1 0,-2-2 0,0 2 0,0-1 0,-1 1 0,-1 0 0,-9-15 0,10 21 0,1-2 0,0 1 0,1 0 0,-5-18 0,-2-6 0,6 17 0,0 0 0,-2-19 0,7 28-1365</inkml:trace>
</inkml:ink>
</file>

<file path=ppt/ink/ink10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4"/>
    </inkml:context>
    <inkml:brush xml:id="br0">
      <inkml:brushProperty name="width" value="0.35" units="cm"/>
      <inkml:brushProperty name="height" value="0.35" units="cm"/>
      <inkml:brushProperty name="color" value="#FFFFFF"/>
    </inkml:brush>
  </inkml:definitions>
  <inkml:trace contextRef="#ctx0" brushRef="#br0">1 200 24575,'0'0'0,"2"0"0,13-5 0,-1-1 0,0-1 0,0 0 0,-1 0 0,20-15 0,-11 5 0,-1-1 0,24-26 0,-27 26-682,37-31-1</inkml:trace>
</inkml:ink>
</file>

<file path=ppt/ink/ink10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5"/>
    </inkml:context>
    <inkml:brush xml:id="br0">
      <inkml:brushProperty name="width" value="0.35" units="cm"/>
      <inkml:brushProperty name="height" value="0.35" units="cm"/>
      <inkml:brushProperty name="color" value="#FFFFFF"/>
    </inkml:brush>
  </inkml:definitions>
  <inkml:trace contextRef="#ctx0" brushRef="#br0">0 305 24575,'0'0'0,"2"-1"0,7-6 0,-1-1 0,0 0 0,-1 0 0,0-1 0,0 1 0,9-16 0,27-64 0,-23 45 0,-8 20 0,-6 13 0,-1 1 0,-1 0 0,1-1 0,-2 1 0,3-11 0,-6 19 48,0-9-1461</inkml:trace>
</inkml:ink>
</file>

<file path=ppt/ink/ink10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6"/>
    </inkml:context>
    <inkml:brush xml:id="br0">
      <inkml:brushProperty name="width" value="0.35" units="cm"/>
      <inkml:brushProperty name="height" value="0.35" units="cm"/>
      <inkml:brushProperty name="color" value="#FFFFFF"/>
    </inkml:brush>
  </inkml:definitions>
  <inkml:trace contextRef="#ctx0" brushRef="#br0">1 310 24575,'0'-1'0,"0"0"0,1 1 0,-1-1 0,0 0 0,0 1 0,0-1 0,1 0 0,0 1 0,-1-1 0,0 0 0,1 0 0,3-3 0,17-37 0,24-68 0,1-3 0,-43 106 74,-1-1-554,1 2 1,8-12-1</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8"/>
    </inkml:context>
    <inkml:brush xml:id="br0">
      <inkml:brushProperty name="width" value="0.35" units="cm"/>
      <inkml:brushProperty name="height" value="0.35" units="cm"/>
      <inkml:brushProperty name="color" value="#FFFFFF"/>
    </inkml:brush>
  </inkml:definitions>
  <inkml:trace contextRef="#ctx0" brushRef="#br0">0 56 24575,'2'-1'0,"15"-8"0,0 1 0,0 1 0,1 1 0,0 0 0,0 1 0,1 1 0,-1 0 0,1 2 0,0 0 0,27 1 0,4 1 0,103 2 0,-134 0 0,0 1 0,0 1 0,36 11 0,-42-10 0,17 9 0,-23-10 0,2 1 0,0-2 0,0 0 0,0 1 0,13 1 0,-21-5 27,1 0-166,-1 0 0,0 0-1,1 1 1,-1-1 0,0 0 0,0 0 0,1-1-1,-1 1 1,2 0 0</inkml:trace>
</inkml:ink>
</file>

<file path=ppt/ink/ink1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7"/>
    </inkml:context>
    <inkml:brush xml:id="br0">
      <inkml:brushProperty name="width" value="0.35" units="cm"/>
      <inkml:brushProperty name="height" value="0.35" units="cm"/>
      <inkml:brushProperty name="color" value="#FFFFFF"/>
    </inkml:brush>
  </inkml:definitions>
  <inkml:trace contextRef="#ctx0" brushRef="#br0">0 1772 24575,'184'-155'0,"-11"-12"0,-122 117 0,203-216 0,-12-10 0,-70 78 0,-5 1 0,-25 26 0,10 8 0,-106 118 0,29-28 0,-67 63-1365</inkml:trace>
</inkml:ink>
</file>

<file path=ppt/ink/ink1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8"/>
    </inkml:context>
    <inkml:brush xml:id="br0">
      <inkml:brushProperty name="width" value="0.35" units="cm"/>
      <inkml:brushProperty name="height" value="0.35" units="cm"/>
      <inkml:brushProperty name="color" value="#FFFFFF"/>
    </inkml:brush>
  </inkml:definitions>
  <inkml:trace contextRef="#ctx0" brushRef="#br0">0 1594 24575,'3'-1'0,"56"-31"10,0 0 0,103-79 0,91-105-160,158-177-503,-17-16 705,-303 313-67,177-192 151,-256 275-901</inkml:trace>
</inkml:ink>
</file>

<file path=ppt/ink/ink1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89"/>
    </inkml:context>
    <inkml:brush xml:id="br0">
      <inkml:brushProperty name="width" value="0.35" units="cm"/>
      <inkml:brushProperty name="height" value="0.35" units="cm"/>
      <inkml:brushProperty name="color" value="#FFFFFF"/>
    </inkml:brush>
  </inkml:definitions>
  <inkml:trace contextRef="#ctx0" brushRef="#br0">0 1622 24575,'51'-43'0,"-20"19"0,276-266-510,-18-20-78,-272 292 582,324-364-21,128-139 29,-439 488-1179</inkml:trace>
</inkml:ink>
</file>

<file path=ppt/ink/ink1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0"/>
    </inkml:context>
    <inkml:brush xml:id="br0">
      <inkml:brushProperty name="width" value="0.35" units="cm"/>
      <inkml:brushProperty name="height" value="0.35" units="cm"/>
      <inkml:brushProperty name="color" value="#FFFFFF"/>
    </inkml:brush>
  </inkml:definitions>
  <inkml:trace contextRef="#ctx0" brushRef="#br0">1 1845 24575,'2'-1'0,"56"-50"0,53-59 0,-86 84 0,401-451-1097,-232 244 1074,306-356 23,-421 504-55,117-142-128,-188 217 142,-6 6-14,2 1 0,-2-1-1,1 1 1,-1-1 0,0 0-1,0 1 1,1-7 0</inkml:trace>
</inkml:ink>
</file>

<file path=ppt/ink/ink1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1"/>
    </inkml:context>
    <inkml:brush xml:id="br0">
      <inkml:brushProperty name="width" value="0.35" units="cm"/>
      <inkml:brushProperty name="height" value="0.35" units="cm"/>
      <inkml:brushProperty name="color" value="#FFFFFF"/>
    </inkml:brush>
  </inkml:definitions>
  <inkml:trace contextRef="#ctx0" brushRef="#br0">0 1343 24575,'1'-2'0,"181"-239"-263,9 6-148,-90 112 327,530-621-1155</inkml:trace>
</inkml:ink>
</file>

<file path=ppt/ink/ink1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2"/>
    </inkml:context>
    <inkml:brush xml:id="br0">
      <inkml:brushProperty name="width" value="0.35" units="cm"/>
      <inkml:brushProperty name="height" value="0.35" units="cm"/>
      <inkml:brushProperty name="color" value="#FFFFFF"/>
    </inkml:brush>
  </inkml:definitions>
  <inkml:trace contextRef="#ctx0" brushRef="#br0">-1 1172 24575,'2'-2'0,"44"-43"0,413-400-871,185-170 356,-581 555 679,-59 56-807</inkml:trace>
</inkml:ink>
</file>

<file path=ppt/ink/ink1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3"/>
    </inkml:context>
    <inkml:brush xml:id="br0">
      <inkml:brushProperty name="width" value="0.35" units="cm"/>
      <inkml:brushProperty name="height" value="0.35" units="cm"/>
      <inkml:brushProperty name="color" value="#FFFFFF"/>
    </inkml:brush>
  </inkml:definitions>
  <inkml:trace contextRef="#ctx0" brushRef="#br0">2 1240 24575,'2'-1'0,"375"-308"-509,-12-14-156,-278 245 626,166-152 273,76-68-1713</inkml:trace>
</inkml:ink>
</file>

<file path=ppt/ink/ink1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4"/>
    </inkml:context>
    <inkml:brush xml:id="br0">
      <inkml:brushProperty name="width" value="0.35" units="cm"/>
      <inkml:brushProperty name="height" value="0.35" units="cm"/>
      <inkml:brushProperty name="color" value="#FFFFFF"/>
    </inkml:brush>
  </inkml:definitions>
  <inkml:trace contextRef="#ctx0" brushRef="#br0">1 1225 24575,'2'-2'0,"141"-101"0,-5-10 0,-101 81 0,699-626-1147,-584 512 1147,-13-10 0,-128 141-1174</inkml:trace>
</inkml:ink>
</file>

<file path=ppt/ink/ink1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5"/>
    </inkml:context>
    <inkml:brush xml:id="br0">
      <inkml:brushProperty name="width" value="0.35" units="cm"/>
      <inkml:brushProperty name="height" value="0.35" units="cm"/>
      <inkml:brushProperty name="color" value="#FFFFFF"/>
    </inkml:brush>
  </inkml:definitions>
  <inkml:trace contextRef="#ctx0" brushRef="#br0">0 1009 24575,'4'-1'0,"54"-30"0,614-362-1103,-603 351 1075,314-205 28,-25-27 0,-335 253-1177</inkml:trace>
</inkml:ink>
</file>

<file path=ppt/ink/ink1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6"/>
    </inkml:context>
    <inkml:brush xml:id="br0">
      <inkml:brushProperty name="width" value="0.35" units="cm"/>
      <inkml:brushProperty name="height" value="0.35" units="cm"/>
      <inkml:brushProperty name="color" value="#FFFFFF"/>
    </inkml:brush>
  </inkml:definitions>
  <inkml:trace contextRef="#ctx0" brushRef="#br0">2 438 24575,'13'-3'0,"-4"1"0,361-67-163,7 20-132,-35 5 157,965-204-1514,-1216 226 661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9"/>
    </inkml:context>
    <inkml:brush xml:id="br0">
      <inkml:brushProperty name="width" value="0.35" units="cm"/>
      <inkml:brushProperty name="height" value="0.35" units="cm"/>
      <inkml:brushProperty name="color" value="#FFFFFF"/>
    </inkml:brush>
  </inkml:definitions>
  <inkml:trace contextRef="#ctx0" brushRef="#br0">0 1 24575,'2'0'0,"0"1"0,-1-1 0,0 0 0,1 0 0,0 0 0,-1 0 0,3 0 0,4-1 0,14 1 0,0 1 0,0 1 0,-1 2 0,0 0 0,0 0 0,0 2 0,0 1 0,-1 0 0,0 1 0,0 1 0,27 17 0,-20-8 0,0 1 0,-2 1 0,0 1 0,-2 2 0,40 44 0,-58-59 44,9 9-749,18 18 1</inkml:trace>
</inkml:ink>
</file>

<file path=ppt/ink/ink1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7"/>
    </inkml:context>
    <inkml:brush xml:id="br0">
      <inkml:brushProperty name="width" value="0.35" units="cm"/>
      <inkml:brushProperty name="height" value="0.35" units="cm"/>
      <inkml:brushProperty name="color" value="#FFFFFF"/>
    </inkml:brush>
  </inkml:definitions>
  <inkml:trace contextRef="#ctx0" brushRef="#br0">-1 381 24575,'0'0'0,"16"-9"0,17-9 0,21-12 0,19-11 0,23-11 0,23-15 0,-8 6-813,-23 13 813,-27 14 0,-23 13 0</inkml:trace>
</inkml:ink>
</file>

<file path=ppt/ink/ink1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8"/>
    </inkml:context>
    <inkml:brush xml:id="br0">
      <inkml:brushProperty name="width" value="0.35" units="cm"/>
      <inkml:brushProperty name="height" value="0.35" units="cm"/>
      <inkml:brushProperty name="color" value="#FFFFFF"/>
    </inkml:brush>
  </inkml:definitions>
  <inkml:trace contextRef="#ctx0" brushRef="#br0">309 28 24575,'0'0'0,"-18"0"0,2 1 0,-1 1 0,0 1 0,0 0 0,1 1 0,0 1 0,0 0 0,0 1 0,1 1 0,-1 0 0,2 1 0,0 0 0,0 1 0,-17 14 0,22-16 0,3-1 0,-1-1 0,1 0 0,-6 9 0,10-12 0,0 0 0,1 1 0,-1 0 0,0-1 0,1 1 0,0-1 0,0 1 0,1 0 0,-2 0 0,2 0 0,0 0 0,-1 4 0,2 93 0,1-32 0,-3-31 0,2 39 0,0-71 0,-1-1 0,1 0 0,0 1 0,1-1 0,0 0 0,3 8 0,17 22 0,-5-8 0,-4-7 0,0 0 0,1-1 0,1 0 0,33 28 0,7 6 0,-47-45 0,0 0 0,11 7 0,-15-11 0,1-1 0,0 0 0,-1 0 0,1 0 0,0 0 0,-1 0 0,7-1 0,3 2 0,0-1 0,1-1 0,-1 0 0,1 0 0,-1-2 0,1 0 0,-1-1 0,0 0 0,0-1 0,1-1 0,-1 0 0,-1 0 0,1-1 0,-1-1 0,0 0 0,0-1 0,20-14 0,-10 2 0,35-35 0,16-28 0,-3 3 0,-12 11 0,-40 46 0,-20 22 0,-1 0 0,0 1 0,1 0 0,0-1 0,0 0 0,-1 0 0,0 0 0,1 0 0,-1 0 0,1 0 0,0 0 0,-3 0 0,0 0 0,1 0 0,-1 0 0,1 0 0,-1 0 0,2 0 0,-2 1 0,1 0 0,0-1 0,0 1 0,-1 0 0,2 0 0,-1 0 0,0 1 0,0-1 0,-1 1 0,-3 3 0,-208 160 0,175-141 0,-45 19 0,75-39 0,-1 1 0,-1 0 0,0-1 0,-1-1 0,1 1 0,0-2 0,-27 3 0,-78-6 0,52-1 0,60 1 0,2 1 0,-1 0 0,0-1 0,1 1 0,-2-2 0,2 2 0,-1-2 0,1 0 0,-1 1 0,1-1 0,0 0 0,-1 0 0,1 0 0,-3-3 0,-3-2 0,2-1 0,-1 0 0,-11-14 0,15 14 0,-1 0 0,0 1 0,1-2 0,0 0 0,0 1 0,1-2 0,1 2 0,-1-1 0,0-12 0,-1-11 0,3-43 0,1 61 0,0-5 0,3-162 0,-2 170 0,1 0 0,0-1 0,0 1 0,1 0 0,1 0 0,0 1 0,1-1 0,11-18 0,-10 19 0,13-26 0,-17 33 0,-1 0 0,0-1 0,0 1 0,0-1 0,0 1 0,-1-1 0,0 1 0,0-8 0,0 10 0,-1 5 0,0 7 0,8 114 0,0-9 0,-7-55 0,1 30 0,1-73 0,0 0 0,3 0 0,7 25 0,3 6 0,-11-32 0,1 0 0,12 21 0,18 31 0,-26-52 0,-2-3 0,0-1 0,2 0 0,17 22 0,-24-34 0,-2 0 0,1-1 0,-1 1 0,1-1 0,-1 1 0,1 0 0,0-1 0,0 0 0,-1 1 0,1 0 0,-1-1 0,1 0 0,0 0 0,1 2 0,-9-5 0,-21 4 0,-25-3 0,51 2 0,0 0 0,1 0 0,-1 0 0,0-1 0,0 0 0,0 1 0,1-1 0,-1 1 0,1-1 0,-1 0 0,0 0 0,1 0 0,0 0 0,-1 0 0,0-1 0,2 1 0,-2 0 0,1 0 0,0-1 0,0 1 0,0-1 0,0 0 0,0 1 0,0 0 0,1-1 0,-1 0 0,0 0 0,1 1 0,-1-3 0,0-6 0,0 1 0,0-1 0,1 1 0,1-14 0,0 7 0,1-212 0,0 207 0,0 1 0,1-1 0,12-39 0,30-55 0,-40 103 0,-1 1 0,3-18 0,-5 24 0,-2 4 0,0 0 0,0 0 0,0 1 0,1-1 0,-1 0 0,0 0 0,0 1 0,1-1 0,0 1 0,-1-1 0,1 0 0,-1 1 0,1-1 0,-1 0 0,2 1 0,-2 0 0,2-2 0,-2 2 0,1 0 0,-1 0 0,0 0 0,1 0 0,-1 0 0,1 0 0,-1 0 0,0 0 0,1 0 0,0 0 0,-1 0 0,0 0 0,0 0 0,1 0 0,0 0 0,-1 0 0,0 0 0,0 0 0,1 0 0,0 0 0,-1 0 0,0 1 0,1-1 0,-1 1 0,0-1 0,0 0 0,0 0 0,1 0 0,-1 1 0,1-1 0,-1 1 0,0-1 0,0 0 0,0 0 0,0 1 0,0 0 0,1-1 0,6 16 0,10 31 0,-9-23 0,59 195 0,-52-146 0,-13-60 0,3-2 0,-3-9 0,0-7 0,1-7 0,-2-1 0,0 0 0,-2-17 0,0 13 0,3-22 0,-2 38 0,2-8 0,-1 0 0,6-16 0,-7 24 0,1-1 0,-1 0 0,1 1 0,0-1 0,-1 1 0,1-1 0,-1 1 0,2 0 0,-1-1 0,0 1 0,1 0 0,-2-1 0,2 2 0,-1-2 0,0 1 0,0 1 0,1-1 0,0 0 0,-2 0 0,2 0 0,-1 1 0,1-1 0,3 0 0,-4 1 0,0 0 0,1 0 0,-1 0 0,0 0 0,0 0 0,0 0 0,1 1 0,-2 0 0,1-1 0,0 0 0,0 1 0,1 0 0,-2-1 0,2 0 0,-2 2 0,1-2 0,0 1 0,1 1 0,14 18 0,-10-13 0,0 0 0,7 13 0,-12-17 0,1-1 0,-1 1 0,0 0 0,0 0 0,0 0 0,0 0 0,0 0 0,-1 5 0,0-7 0,4-3 0,47 2-1365</inkml:trace>
</inkml:ink>
</file>

<file path=ppt/ink/ink1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99"/>
    </inkml:context>
    <inkml:brush xml:id="br0">
      <inkml:brushProperty name="width" value="0.35" units="cm"/>
      <inkml:brushProperty name="height" value="0.35" units="cm"/>
      <inkml:brushProperty name="color" value="#FFFFFF"/>
    </inkml:brush>
  </inkml:definitions>
  <inkml:trace contextRef="#ctx0" brushRef="#br0">1333 0 24575,'0'0'0,"-2"1"0,-69 28 0,3-1 0,-1 5 0,-101 42 0,87-48 0,19-6 0,-67 32 0,70-20 0,-76 52 0,46-18 0,57-40 0,21-18 0,-57 49 0,56-47 0,0 0 0,-22 14 0,-2 0 0,-52 38 0,79-56 0,2 0 0,-1 0 0,2 1 0,-1 1 0,1 0 0,-13 16 0,45-34 0,333-166 0,-194 79 0,134-75 0,-285 166 0,-1-2 0,1 0 0,0 1 0,0 1 0,20-6 0,-44 15 0,0 0 0,-22 10 0,-28 18 0,30-16 0,-101 60 0,28-14 0,86-51 0,1 0 0,0 1 0,1 1 0,1 1 0,-17 18 0,-10 9 0,21-19 0,-1 0 0,-24 35 0,33-39 0,-10 16 0,22-31 0,0 1 0,0-1 0,1 1 0,-1 0 0,1-1 0,-1 1 0,0 7 0</inkml:trace>
</inkml:ink>
</file>

<file path=ppt/ink/ink1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0"/>
    </inkml:context>
    <inkml:brush xml:id="br0">
      <inkml:brushProperty name="width" value="0.35" units="cm"/>
      <inkml:brushProperty name="height" value="0.35" units="cm"/>
      <inkml:brushProperty name="color" value="#FFFFFF"/>
    </inkml:brush>
  </inkml:definitions>
  <inkml:trace contextRef="#ctx0" brushRef="#br0">1 0 24575,'11'7'0,"53"33"-164,43 27-655,70 51 62,-6 7-1,225 211 1,64 137 943,-438-449 70,49 61-168</inkml:trace>
</inkml:ink>
</file>

<file path=ppt/ink/ink1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1"/>
    </inkml:context>
    <inkml:brush xml:id="br0">
      <inkml:brushProperty name="width" value="0.35" units="cm"/>
      <inkml:brushProperty name="height" value="0.35" units="cm"/>
      <inkml:brushProperty name="color" value="#FFFFFF"/>
    </inkml:brush>
  </inkml:definitions>
  <inkml:trace contextRef="#ctx0" brushRef="#br0">1 0 24575,'2'3'0,"136"112"0,12-9 0,-135-95 0,243 164-148,72 51-247,-11 14 168,-278-206 227,139 113 0,-14 9 0,-160-151-97,10 14-1043</inkml:trace>
</inkml:ink>
</file>

<file path=ppt/ink/ink1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2"/>
    </inkml:context>
    <inkml:brush xml:id="br0">
      <inkml:brushProperty name="width" value="0.35" units="cm"/>
      <inkml:brushProperty name="height" value="0.35" units="cm"/>
      <inkml:brushProperty name="color" value="#FFFFFF"/>
    </inkml:brush>
  </inkml:definitions>
  <inkml:trace contextRef="#ctx0" brushRef="#br0">1 1 24575,'13'7'0,"2"1"0,14 13 0,-7-6 0,384 281-772,-381-277 708,718 587-187,-663-537 245,81 73-517</inkml:trace>
</inkml:ink>
</file>

<file path=ppt/ink/ink1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3"/>
    </inkml:context>
    <inkml:brush xml:id="br0">
      <inkml:brushProperty name="width" value="0.35" units="cm"/>
      <inkml:brushProperty name="height" value="0.35" units="cm"/>
      <inkml:brushProperty name="color" value="#FFFFFF"/>
    </inkml:brush>
  </inkml:definitions>
  <inkml:trace contextRef="#ctx0" brushRef="#br0">1 0 24575,'4'2'0,"59"33"0,332 214-584,-7 13-225,-265-178 733,-60-41 76,205 137-1,6-16 1,-266-159 65,4 2-658,15 5 0</inkml:trace>
</inkml:ink>
</file>

<file path=ppt/ink/ink1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4"/>
    </inkml:context>
    <inkml:brush xml:id="br0">
      <inkml:brushProperty name="width" value="0.35" units="cm"/>
      <inkml:brushProperty name="height" value="0.35" units="cm"/>
      <inkml:brushProperty name="color" value="#FFFFFF"/>
    </inkml:brush>
  </inkml:definitions>
  <inkml:trace contextRef="#ctx0" brushRef="#br0">0 0 24575,'1'1'0,"125"105"0,-77-67 0,735 643-936,-597-510-273</inkml:trace>
</inkml:ink>
</file>

<file path=ppt/ink/ink1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5"/>
    </inkml:context>
    <inkml:brush xml:id="br0">
      <inkml:brushProperty name="width" value="0.35" units="cm"/>
      <inkml:brushProperty name="height" value="0.35" units="cm"/>
      <inkml:brushProperty name="color" value="#FFFFFF"/>
    </inkml:brush>
  </inkml:definitions>
  <inkml:trace contextRef="#ctx0" brushRef="#br0">0 0 24575,'4'3'0,"57"42"0,97 67-366,149 109-821,154 135 1247,-12 14 170,-420-345-1385</inkml:trace>
</inkml:ink>
</file>

<file path=ppt/ink/ink1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6"/>
    </inkml:context>
    <inkml:brush xml:id="br0">
      <inkml:brushProperty name="width" value="0.35" units="cm"/>
      <inkml:brushProperty name="height" value="0.35" units="cm"/>
      <inkml:brushProperty name="color" value="#FFFFFF"/>
    </inkml:brush>
  </inkml:definitions>
  <inkml:trace contextRef="#ctx0" brushRef="#br0">0 0 24575,'2'2'0,"615"682"-1978,82-8 356,-685-663 1323</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0"/>
    </inkml:context>
    <inkml:brush xml:id="br0">
      <inkml:brushProperty name="width" value="0.35" units="cm"/>
      <inkml:brushProperty name="height" value="0.35" units="cm"/>
      <inkml:brushProperty name="color" value="#FFFFFF"/>
    </inkml:brush>
  </inkml:definitions>
  <inkml:trace contextRef="#ctx0" brushRef="#br0">0 0 24575,'4'1'0,"17"8"0,37 20 0,21 19 0,-21-12 0,-22-15 64,75 42 192,-89-52-677,1-1 0,0-1-1,29 8 1</inkml:trace>
</inkml:ink>
</file>

<file path=ppt/ink/ink1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7"/>
    </inkml:context>
    <inkml:brush xml:id="br0">
      <inkml:brushProperty name="width" value="0.35" units="cm"/>
      <inkml:brushProperty name="height" value="0.35" units="cm"/>
      <inkml:brushProperty name="color" value="#FFFFFF"/>
    </inkml:brush>
  </inkml:definitions>
  <inkml:trace contextRef="#ctx0" brushRef="#br0">1 0 24575,'2'3'0,"38"52"0,12 12-49,156 206-779,126 193-865,-16 9 1179,-305-453-337</inkml:trace>
</inkml:ink>
</file>

<file path=ppt/ink/ink1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8"/>
    </inkml:context>
    <inkml:brush xml:id="br0">
      <inkml:brushProperty name="width" value="0.35" units="cm"/>
      <inkml:brushProperty name="height" value="0.35" units="cm"/>
      <inkml:brushProperty name="color" value="#FFFFFF"/>
    </inkml:brush>
  </inkml:definitions>
  <inkml:trace contextRef="#ctx0" brushRef="#br0">0 0 24575,'2'2'0,"79"87"0,-5 9 0,-63-80 0,270 395-687,-26-33 82,-245-364 744,-5-5-783,19 20-1</inkml:trace>
</inkml:ink>
</file>

<file path=ppt/ink/ink1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09"/>
    </inkml:context>
    <inkml:brush xml:id="br0">
      <inkml:brushProperty name="width" value="0.35" units="cm"/>
      <inkml:brushProperty name="height" value="0.35" units="cm"/>
      <inkml:brushProperty name="color" value="#FFFFFF"/>
    </inkml:brush>
  </inkml:definitions>
  <inkml:trace contextRef="#ctx0" brushRef="#br0">1 0 24575,'1'3'0,"160"236"0,86 134-677,-151-233 521,109 197 156,-198-321-1226</inkml:trace>
</inkml:ink>
</file>

<file path=ppt/ink/ink1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0"/>
    </inkml:context>
    <inkml:brush xml:id="br0">
      <inkml:brushProperty name="width" value="0.35" units="cm"/>
      <inkml:brushProperty name="height" value="0.35" units="cm"/>
      <inkml:brushProperty name="color" value="#FFFFFF"/>
    </inkml:brush>
  </inkml:definitions>
  <inkml:trace contextRef="#ctx0" brushRef="#br0">1 0 24575,'1'3'0,"234"418"0,-74-130 0,-145-264 42,105 194-1449</inkml:trace>
</inkml:ink>
</file>

<file path=ppt/ink/ink1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1"/>
    </inkml:context>
    <inkml:brush xml:id="br0">
      <inkml:brushProperty name="width" value="0.35" units="cm"/>
      <inkml:brushProperty name="height" value="0.35" units="cm"/>
      <inkml:brushProperty name="color" value="#FFFFFF"/>
    </inkml:brush>
  </inkml:definitions>
  <inkml:trace contextRef="#ctx0" brushRef="#br0">1 0 24575,'2'1'0,"19"17"0,-2 1 0,1 1 0,20 27 0,-27-31 0,204 262-316,-10 9-83,-166-229 381,-16-24-82,182 279-1043</inkml:trace>
</inkml:ink>
</file>

<file path=ppt/ink/ink1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2"/>
    </inkml:context>
    <inkml:brush xml:id="br0">
      <inkml:brushProperty name="width" value="0.35" units="cm"/>
      <inkml:brushProperty name="height" value="0.35" units="cm"/>
      <inkml:brushProperty name="color" value="#FFFFFF"/>
    </inkml:brush>
  </inkml:definitions>
  <inkml:trace contextRef="#ctx0" brushRef="#br0">2 1 24575,'0'0'0,"-1"-1"0,4 4 0,2 3 0,73 80 0,-58-66 0,1-1 0,30 21 0,-12-13 0,134 100 0,-154-111 0,0-1 0,1-1 0,35 19 0,21 7 0,73 35 0,-117-59 0,-1 1 0,48 35 0,49 52 0,-38-29 0,16-4 0,-32-23 0,-21-9 0,51 48 0,151 156 0,-201-191 0,-3 2 0,76 106 0,-90-111 0,-17-24 0,-2 1 0,18 31 0,-32-47-1365</inkml:trace>
</inkml:ink>
</file>

<file path=ppt/ink/ink1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3"/>
    </inkml:context>
    <inkml:brush xml:id="br0">
      <inkml:brushProperty name="width" value="0.35" units="cm"/>
      <inkml:brushProperty name="height" value="0.35" units="cm"/>
      <inkml:brushProperty name="color" value="#FFFFFF"/>
    </inkml:brush>
  </inkml:definitions>
  <inkml:trace contextRef="#ctx0" brushRef="#br0">1 0 24575,'1'1'0,"11"11"0,-2 0 0,0 0 0,-1 1 0,13 21 0,25 61 0,81 227 0,-31-70 0,15 9-1365</inkml:trace>
</inkml:ink>
</file>

<file path=ppt/ink/ink1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4"/>
    </inkml:context>
    <inkml:brush xml:id="br0">
      <inkml:brushProperty name="width" value="0.35" units="cm"/>
      <inkml:brushProperty name="height" value="0.35" units="cm"/>
      <inkml:brushProperty name="color" value="#FFFFFF"/>
    </inkml:brush>
  </inkml:definitions>
  <inkml:trace contextRef="#ctx0" brushRef="#br0">1 0 24575,'2'3'0,"151"237"0,-88-130 0,-49-85 0,99 165 0,-13 4 0,-91-168-1365</inkml:trace>
</inkml:ink>
</file>

<file path=ppt/ink/ink1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5"/>
    </inkml:context>
    <inkml:brush xml:id="br0">
      <inkml:brushProperty name="width" value="0.35" units="cm"/>
      <inkml:brushProperty name="height" value="0.35" units="cm"/>
      <inkml:brushProperty name="color" value="#FFFFFF"/>
    </inkml:brush>
  </inkml:definitions>
  <inkml:trace contextRef="#ctx0" brushRef="#br0">0 0 24575,'3'9'0,"0"-5"0,4 12 0,2-1 0,17 23 0,27 28 0,-31-39 0,90 109 0,159 201 0,-188-225-1365</inkml:trace>
</inkml:ink>
</file>

<file path=ppt/ink/ink1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6"/>
    </inkml:context>
    <inkml:brush xml:id="br0">
      <inkml:brushProperty name="width" value="0.35" units="cm"/>
      <inkml:brushProperty name="height" value="0.35" units="cm"/>
      <inkml:brushProperty name="color" value="#FFFFFF"/>
    </inkml:brush>
  </inkml:definitions>
  <inkml:trace contextRef="#ctx0" brushRef="#br0">1 1 24575,'77'124'0,"-44"-75"0,324 536-978,-336-547 843,136 261-732</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1"/>
    </inkml:context>
    <inkml:brush xml:id="br0">
      <inkml:brushProperty name="width" value="0.35" units="cm"/>
      <inkml:brushProperty name="height" value="0.35" units="cm"/>
      <inkml:brushProperty name="color" value="#FFFFFF"/>
    </inkml:brush>
  </inkml:definitions>
  <inkml:trace contextRef="#ctx0" brushRef="#br0">0 1 24575,'2'2'0,"9"9"0,-1 0 0,0 1 0,11 19 0,22 45 0,-6-11 0,45 61 0,-53-86 0,36 37 0,-39-48 0,-18-18 0,0-2 0,0 1 0,2-2 0,16 15 0,-18-19-1365</inkml:trace>
</inkml:ink>
</file>

<file path=ppt/ink/ink1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7"/>
    </inkml:context>
    <inkml:brush xml:id="br0">
      <inkml:brushProperty name="width" value="0.35" units="cm"/>
      <inkml:brushProperty name="height" value="0.35" units="cm"/>
      <inkml:brushProperty name="color" value="#FFFFFF"/>
    </inkml:brush>
  </inkml:definitions>
  <inkml:trace contextRef="#ctx0" brushRef="#br0">0 0 24575,'2'3'0,"91"136"33,41 64-210,133 229-542,-36-50-503</inkml:trace>
</inkml:ink>
</file>

<file path=ppt/ink/ink1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8"/>
    </inkml:context>
    <inkml:brush xml:id="br0">
      <inkml:brushProperty name="width" value="0.35" units="cm"/>
      <inkml:brushProperty name="height" value="0.35" units="cm"/>
      <inkml:brushProperty name="color" value="#FFFFFF"/>
    </inkml:brush>
  </inkml:definitions>
  <inkml:trace contextRef="#ctx0" brushRef="#br0">405 1 24575,'0'0'0,"2"2"0,0-1 0,17 13 0,-2 1 0,31 33 0,-31-23 0,1 0 0,-1 1 0,-3 1 0,19 42 0,-15-20 0,21 92 0,-30-98 0,3 90 0,-13 45 0,0-64 0,1 98 0,0-210 0,0 0 0,0 0 0,0 0 0,0 0 0,-1 0 0,1 1 0,0-2 0,-1 1 0,0 0 0,1 0 0,-2 0 0,2 0 0,-2 0 0,2-1 0,-2 1 0,1 0 0,-1 0 0,2-1 0,-2 1 0,0-1 0,0 1 0,1-1 0,-1 0 0,0 1 0,0-2 0,0 2 0,1-2 0,-1 2 0,0-2 0,0 1 0,0 0 0,-3-1 0,-1 2 0,0 1 0,0-1 0,0 0 0,1 1 0,-1 1 0,-10 6 0,-25 28 0,18-16 0,-45 47 0,34-32 0,16-18 0,-21 30 0,28-35 0,-18 17 0,15-16 0,-41 37 0,24-24 0,19-17 0,-15 15 0,-28 33 0,-9 9 0,57-58 0,-1 1 0,1 0 0,2 0 0,-1 1 0,1 0 0,0-1 0,-4 19 0,7-22 0,2-1 0,0 1 0,-1 0 0,2 10 0,1 4 0,-2 0 0,-1-7 0,1 1 0,1 0 0,1-1 0,4 17 0,0-5 0,-1 0 0,-1 1 0,1 51 0,-6 804 0,16-892 0,1-6 0,-1 0 0,24-30 0,-17 18 0,30-38 0,-1-2 0,63-116 0,-108 173 0,3-8 0,0 1 0,0-1 0,10-37 0,-10 16 0,3-54 0,-5-40 0,-7 131 0,5-52 0,11-54 0,-9 69 0,51-208 0,-36 170 0,-10 26 0,0 3 0,22-58 0,-27 92 0,-5 11 0,0 4 0,-2 6 0,-9 32 0,-21 60 0,19-63 0,-281 814 0,261-756 0,31-93 0,1-2 0,4-5 0,5-11 0,33-94 0,-5 12 0,118-244 0,-150 330 0,2-4 0,0 1 0,0 0 0,2 1 0,18-24 0,-25 37 0,-1 0 0,1-1 0,0 0 0,0 1 0,4-1 0,-7 2 0,1 0 0,-1 1 0,0 0 0,1 0 0,-1 0 0,1 0 0,0-1 0,-1 1 0,0 0 0,0 0 0,1-1 0,0 1 0,-1 0 0,0 0 0,1 0 0,0 0 0,-1 0 0,0 0 0,1 0 0,-1 0 0,1 0 0,0 1 0,-1-1 0,0 0 0,1 1 0,-1-1 0,1 0 0,-1 0 0,0 0 0,1 0 0,0 0 0,-1 1 0,0 0 0,1-1 0,-1 0 0,0 0 0,1 1 0,-1-1 0,0 1 0,0-1 0,1 0 0,-1 1 0,0-1 0,0 0 0,0 0 0,0 1 0,0 0 0,0-1 0,2 10 0,-1-1 0,0 0 0,-1 1 0,-1 12 0,0-3 0,-1 120 0,3-136 0,0-3 0,2-7 0,3-12 0,11-66 0,-10 42 0,53-219 0,18 5 0,-59 200 0,3-14 0,-18 58 0,-1 0 0,-2 0 0,2-21 0,-2 25 0,-1 0 0,2 0 0,0 0 0,1 0 0,-1 0 0,2 1 0,7-14 0,5-15 0,49-166 0,-64 202 0,3-14 0,0 0 0,0 1 0,-1-2 0,0-19 0,-3 35 0,0 0 0,0 0 0,0 0 0,0-1 0,-1 1 0,1 0 0,0 0 0,0 0 0,0 0 0,0 0 0,0 0 0,0 0 0,0 0 0,0 0 0,0 0 0,0 0 0,0 0 0,0 0 0,0 0 0,0 0 0,0 0 0,0 0 0,0 0 0,0 0 0,-1 0 0,1 0 0,0 0 0,0 0 0,0 0 0,0 0 0,0 0 0,0 0 0,0 0 0,0 0 0,0 0 0,0 0 0,0 0 0,0 0 0,0 0 0,0 0 0,-1 0 0,1 0 0,0 0 0,0 0 0,0 0 0,0 0 0,0 0 0,0 0 0,0 0 0,0 0 0,0 0 0,0 0 0,0 0 0,0 0 0,0 0 0,0 0 0,-7 5 0,-6 9 0,-27 51 0,-19 23 0,34-53 0,-104 143 0,26-35 0,-122 154 0,213-283 0,-10 12 0,13-17 0,1 0 0,1 1 0,-7 11 0,12-18 0,1 0 0,0 1 0,-1-1 0,2 0 0,-1 0 0,1 1 0,-2 5 0,4 26 0,-2-18 0,1 95 0,5 81 0,-3-129 0,17 404 0,-22-278-1365</inkml:trace>
</inkml:ink>
</file>

<file path=ppt/ink/ink1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19"/>
    </inkml:context>
    <inkml:brush xml:id="br0">
      <inkml:brushProperty name="width" value="0.35" units="cm"/>
      <inkml:brushProperty name="height" value="0.35" units="cm"/>
      <inkml:brushProperty name="color" value="#FFFFFF"/>
    </inkml:brush>
  </inkml:definitions>
  <inkml:trace contextRef="#ctx0" brushRef="#br0">751 1 24575,'-18'8'0,"2"0"0,-1 2 0,0-1 0,-22 20 0,35-24 0,-2 0 0,1 1 0,1 0 0,-3 7 0,-5 4 0,-112 142 0,-20 30 0,-48 79 0,153-217 0,-18 27 0,45-60 0,-11 19 0,20-32 0,1 0 0,0-1 0,0 2 0,1-2 0,0 1 0,-2 8 0,2 9 0,2 43 0,10 21 0,0 6 0,8 211 0,0 21 0,-14-239 0,2 25 0,-4-82 0,13 50 0,-10-59-1365</inkml:trace>
</inkml:ink>
</file>

<file path=ppt/ink/ink1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0"/>
    </inkml:context>
    <inkml:brush xml:id="br0">
      <inkml:brushProperty name="width" value="0.35" units="cm"/>
      <inkml:brushProperty name="height" value="0.35" units="cm"/>
      <inkml:brushProperty name="color" value="#FFFFFF"/>
    </inkml:brush>
  </inkml:definitions>
  <inkml:trace contextRef="#ctx0" brushRef="#br0">282 0 24575,'0'7'0,"-1"1"0,-2 12 0,0-2 0,-3 20 0,-32 178 0,-59 154-384,-12 53-87,102-388 401,-10 60-1083</inkml:trace>
</inkml:ink>
</file>

<file path=ppt/ink/ink1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1"/>
    </inkml:context>
    <inkml:brush xml:id="br0">
      <inkml:brushProperty name="width" value="0.35" units="cm"/>
      <inkml:brushProperty name="height" value="0.35" units="cm"/>
      <inkml:brushProperty name="color" value="#FFFFFF"/>
    </inkml:brush>
  </inkml:definitions>
  <inkml:trace contextRef="#ctx0" brushRef="#br0">393 1 24575,'0'13'0,"-4"21"0,1-7 0,-54 336 0,-30-37-645,-13-3 0,-29 23 465,125-338 333,-4 7-1426</inkml:trace>
</inkml:ink>
</file>

<file path=ppt/ink/ink1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2"/>
    </inkml:context>
    <inkml:brush xml:id="br0">
      <inkml:brushProperty name="width" value="0.35" units="cm"/>
      <inkml:brushProperty name="height" value="0.35" units="cm"/>
      <inkml:brushProperty name="color" value="#FFFFFF"/>
    </inkml:brush>
  </inkml:definitions>
  <inkml:trace contextRef="#ctx0" brushRef="#br0">547 0 24575,'-10'12'0,"1"0"0,1 1 0,-8 15 0,-14 41 0,21-48 0,-211 577-854,33 10-164,162-524 994,20-67 24,-21 76 0,24-86-1049</inkml:trace>
</inkml:ink>
</file>

<file path=ppt/ink/ink1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3"/>
    </inkml:context>
    <inkml:brush xml:id="br0">
      <inkml:brushProperty name="width" value="0.35" units="cm"/>
      <inkml:brushProperty name="height" value="0.35" units="cm"/>
      <inkml:brushProperty name="color" value="#FFFFFF"/>
    </inkml:brush>
  </inkml:definitions>
  <inkml:trace contextRef="#ctx0" brushRef="#br0">516 1 24575,'0'5'0,"-17"79"0,-61 222-765,-14-2-235,-88 248 846,100-317 272,73-211-102,-36 118-8,41-128 64,2-14-68,0 0-1,0 0 0,0 0 0,0 0 0,0 0 0,0 0 1,0 0-1,0 0 0,0 0 0,0 0 0,0 0 0,0 0 0,0 0 1,0 0-1,0 0 0,0 0 0,0-1 0,1 1 0,-1 0 0,0 0 1,0 0-1,0 0 0,0 0 0,0 0 0,0 0 0,0 0 1,0 0-1,0 0 0,0 0 0,0 0 0,0 0 0,0 0 0,0 0 1,0 0-1,0 1 0,1-1 0,-1 0 0,0 0 0,0 0 0,0 0 1,0 0-1,0 0 0,0 0 0,0 0 0,0 0 0,0 0 1,0 0-1,0 0 0,0 0 0,0 0 0,0 0 0,0 0 0,0 0 1,0 0-1,0 0 0,0 0 0,0 0 0,0 0 0,0 0 0,0 0 1,0 0-1,12-21 623,170-401-5,-20-8-359,-187 489-262,-74 172-133,-121 304-338,213-518 471,2-4 0,-1 1 0,3 0 0,-1 0 0,-1 15 0,4-28 0,1 0 0,0 0 0,0 0 0,0-1 0,0 2 0,1-2 0,-1 2 0,0-2 0,0 2 0,1 0 0,-1-2 0,0 0 0,1 0 0,-1 0 0,0 1 0,0-1 0,0 0 0,0 0 0,1 0 0,-1 1 0,0-1 0,0 0 0,0 0 0,0 0 0,0 0 0,1 0 0,-1 0 0,1 0 0,-1 1 0,0-1 0,0 0 0,0 0 0,0 0 0,1 0 0,0 0 0,-1 0 0,0 0 0,2-1 0,0 1 0,-1-1 0,2 0 0,-2 1 0,1-2 0,0 2 0,-1-2 0,1 2 0,2-4 0,16-14 0,-2 1 0,26-34 0,-35 41 0,164-215-43,-10-10-24,-78 111 53,-73 106 14,-9 13 0,1-1 0,0 1 0,-1 0 0,10-8 0,-13 13 0,0 0 0,0 0 0,0 0 0,0 0 0,0 0 0,0 0 0,0 0 0,0 0 0,0 0 0,0 0 0,0 0 0,0 0 0,0 0 0,0 0 0,0 0 0,0 0 0,0 0 0,0 0 0,0 0 0,0 0 0,0 0 0,0 0 0,0 0 0,0 1 0,0-1 0,0 0 0,0 0 0,0 0 0,0 0 0,0 0 0,0 0 0,0 0 0,0 0 0,0 0 0,0 0 0,0 0 0,-4 7 0,-313 566-17,238-397 17,73-160 0,-6 26 0,11-38 0,0-1 0,1 1 0,0 0 0,0-1 0,0 1 0,0 6 0,0-10 0,0 1 0,1 0 0,-1-1 0,0 1 0,1 0 0,-1-1 0,0 1 0,0 0 0,1-1 0,-1 1 0,0-1 0,1 0 0,0 1 0,-1 0 0,0-1 0,1 0 0,0 1 0,-1 0 0,0-1 0,2 0 0,-2 0 0,1 1 0,-1-1 0,1 1 0,0-1 0,-1 0 0,1 0 0,0 0 0,-1 0 0,1 0 0,0 0 0,0 0 0,-1 0 0,1 0 0,0 0 0,0 0 0,-1 0 0,1 0 0,0-1 0,4 0 0,0-1 0,-1 0 0,1 0 0,-1-1 0,0 1 0,0-1 0,6-3 0,24-23 0,-2-1 0,31-36 0,194-223-193,-58 63 61,-185 211 132,-8 8 0,0-1 0,1 2 0,0-1 0,14-10 0,-17 16 0,-5 6 0,-8 11 0,0-1 0,-11 15 0,6-9 0,-68 98-22,-40 60 12,12 2 206,106-173-122,-19 36 458,20-39-484,1 0-1,0 1 1,0 0 0,1 0-1,-1 8 1,2-14-48,-1 1 1,1 0 0,0-1 0,0 2 0,0-2 0,0 0-1,1 1 1,-1-1 0,0 1 0,0 0 0,0-1-1,0 1 1,1 0 0,-1-1 0,0 1 0,0 0-1,2 0 1,-2 0-1,0-1 1,0 0-1,1 0 0,0 0 0,-1 0 0,0 0 0,1 1 1,-1-1-1,1 0 0,-1 0 0,1 0 0,-1 0 1,1 0-1,-1 0 0,0 0 0,1 0 0,-1 0 0,0 0 1,1 0-1,0 0 0,3-1-1,-1-1 1,1 1-1,-1 0 1,1-1-1,-2 0 1,5-2-1,19-15 1,43-38 0,21-32 0,-66 65-1365</inkml:trace>
</inkml:ink>
</file>

<file path=ppt/ink/ink1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4"/>
    </inkml:context>
    <inkml:brush xml:id="br0">
      <inkml:brushProperty name="width" value="0.35" units="cm"/>
      <inkml:brushProperty name="height" value="0.35" units="cm"/>
      <inkml:brushProperty name="color" value="#FFFFFF"/>
    </inkml:brush>
  </inkml:definitions>
  <inkml:trace contextRef="#ctx0" brushRef="#br0">2470 0 24575,'-25'11'0,"16"-8"0,-13 7 0,-10 10 0,2 0 0,0 1 0,1 3 0,-34 34 0,29-24 0,-28 26 0,35-34 0,12-11 0,-1-1 0,0 0 0,0-2 0,-23 14 0,24-18 0,1 0 0,1 1 0,-1 1 0,-21 19 0,-57 54 0,16-15 0,72-62 0,-2-2 0,0 1 0,0-1 0,-1 0 0,1 0 0,0 1 0,-1-2 0,0-1 0,0 2 0,-1-2 0,1 0 0,0 0 0,-1 0 0,1-1 0,-15 1 0,-494-3 0,511 1 0,1 0 0,-1 1 0,1 0 0,0-1 0,-1 2 0,1-1 0,0 0 0,-6 4 0,-4 2 0,-14 10 0,0 0 0,19-11 0,-15 6 0,2 1 0,-1 1 0,-32 27 0,-88 93 0,107-101 0,-38 34 0,-23 21 0,87-76 0,0 0 0,1-1 0,0 2 0,1 0 0,0 1 0,1-1 0,1 1 0,0 0 0,1 1 0,1-1 0,0 1 0,1 0 0,-1 22 0,3 160 0,3-91 0,-3-69 0,0-16 0,1 1 0,5 30 0,-3-44 0,-1-1 0,2 1 0,0 0 0,0 0 0,1 0 0,-1-1 0,8 9 0,4 5 0,20 19 0,-23-26 0,-9-10 0,1 0 0,-1 1 0,0 0 0,0 0 0,0 0 0,-1 0 0,0 1 0,0-1 0,0 0 0,-1 0 0,0 1 0,0 0 0,1 0 0,-2 0 0,0-1 0,-1 7 0,0 16 0,2-100 0,-2 36 0,1-843 0,-1 964 0,2 100 0,2-154 0,8 40 0,3 25 0,-13-74 0,2-1 0,9 34 0,-8-36 0,-1 0 0,0-1 0,-2 2 0,-1 23 0,0 146 0,0-185 0,0 0 0,-1 0 0,0 0 0,0 0 0,0 0 0,0 0 0,-1 0 0,1 0 0,-4 4 0,-1 4 0,-16 16 0,1 1 0,1 5 0,0 0 0,-23 65 0,-67 152 0,54-142 0,-113 227 0,147-300 0,16-27 0,0 0 0,-8 19 0,15-40 0,0-2 0,-2-13 0,1 5 0,0-19 0,0-8 0,9-78 0,102-455 0,-49 262 0,-49 224 0,-11 73 0,-2 1 0,-2-29 0,2 75 0,-3 46 0,-4-1 0,-17 83 0,-47 133 0,71-282 0,-107 357 0,106-357 0,-7 24 0,-2-2 0,-21 46 0,31-71 0,0 0 0,0-1 0,0 1 0,0 0 0,0 0 0,-1 0 0,1 0 0,0 0 0,0 0 0,0 0 0,0 0 0,0 0 0,0 0 0,0 0 0,0 0 0,0 0 0,0 0 0,0 0 0,0 0 0,0 0 0,0 0 0,0 0 0,-1 0 0,1 0 0,0 0 0,0 0 0,0 0 0,0 0 0,-1 0 0,1 0 0,0 0 0,0 0 0,0 0 0,0 0 0,0 0 0,0 0 0,0 0 0,0 0 0,0 0 0,0 0 0,0 0 0,0 0 0,0 0 0,0 0 0,0 0 0,0 0 0,0 0 0,-1 0 0,1 0 0,0 0 0,0 0 0,0-12 0,0 10 0,1-27 0,8-43 0,13-29 0,-14 65 0,9-29 0,2 0 0,33-66 0,68-118 0,-101 209 0,-12 26 0,-6 9 0,2 0 0,0 0 0,0-1 0,0 2 0,0-1 0,1 0 0,6-7 0,-10 12 0,0 0 0,0-1 0,1 1 0,0 0 0,-1 0 0,0 0 0,1-1 0,-1 1 0,1-1 0,-1 1 0,1 0 0,0 0 0,-1 0 0,0 0 0,1 0 0,-1 0 0,1 0 0,-1 0 0,1 0 0,0 0 0,0 0 0,-1 0 0,0 0 0,1 0 0,0 0 0,-1 1 0,0 0 0,0-1 0,0 0 0,1 0 0,-1 0 0,0 1 0,0-1 0,1 0 0,-1 0 0,0 1 0,0 0 0,0-1 0,0 0 0,1 1 0,-1 3 0,2 0 0,-2 0 0,0 0 0,0 4 0,0-5 0,0 42 0,-2-1 0,-3 0 0,0 0 0,-4 0 0,-26 78 0,32-114 0,-3 7 0,0 1 0,2-1 0,0 2 0,-3 31 0,7-70 0,3 1 0,0-1 0,9-28 0,1 14 0,33-63 0,28-27 0,-71 120 0,3-5 0,0 1 0,1 0 0,0 0 0,1 1 0,13-13 0,-25 27-170,1 1-1,-2-1 0,3 1 1,-1 0-1,-1 0 0,2 1 1,-2 5-1</inkml:trace>
</inkml:ink>
</file>

<file path=ppt/ink/ink1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5"/>
    </inkml:context>
    <inkml:brush xml:id="br0">
      <inkml:brushProperty name="width" value="0.35" units="cm"/>
      <inkml:brushProperty name="height" value="0.35" units="cm"/>
      <inkml:brushProperty name="color" value="#FFFFFF"/>
    </inkml:brush>
  </inkml:definitions>
  <inkml:trace contextRef="#ctx0" brushRef="#br0">1 694 24575,'0'0'0,"-1"1"0,5-2 0,31-16 0,42-27 0,-56 32 0,474-300 0,-459 287 0,216-124 0,-238 142 0,30-16 0,-38 20 0,0-1 0,-1 0 0,1 0 0,8-11 0,-14 15 0,0 0 0,0 0 0,0 0 0,0 0 0,0 0 0,0 0 0,0 0 0,0 0 0,0 0 0,1 0 0,-1 0 0,0 0 0,0 0 0,0 0 0,0 0 0,0 0 0,0 0 0,0 0 0,0 0 0,0 0 0,0 0 0,0-1 0,0 1 0,0 0 0,0 0 0,0 0 0,0 0 0,0 0 0,0 0 0,0 0 0,0 0 0,0 0 0,0 0 0,0 0 0,0 0 0,0 0 0,0 0 0,0 0 0,0 0 0,0 0 0,0 0 0,0 0 0,0 0 0,-1 0 0,1 0 0,0 0 0,0 0 0,0 0 0,0 0 0,0 0 0,0 0 0,0 0 0,0 0 0,0 0 0,0 0 0,0 0 0,-5 0 0,-6 2 0,-9 4 0,0 0 0,2 1 0,-28 16 0,-50 35 0,23-13 0,-38 15 0,-24 14 0,134-73 0,-11 6 0,2-1 0,-19 16 0,29-22 0,0 0 0,0 0 0,0 0 0,0 0 0,0 0 0,0 0 0,0 0 0,0 0 0,0 0 0,0 1 0,0-1 0,0 0 0,0 0 0,0 0 0,0 0 0,0 0 0,0 0 0,0 0 0,0 0 0,0 0 0,0 0 0,0 0 0,0 0 0,0 0 0,0 0 0,0 0 0,0 0 0,0 1 0,0-1 0,0 0 0,0 0 0,0 0 0,0 0 0,0 0 0,0 0 0,0 0 0,0 0 0,0 0 0,0 0 0,0 0 0,0 0 0,0 0 0,0 0 0,0 0 0,0 0 0,0 0 0,0 0 0,0 0 0,0 0 0,0 0 0,0 0 0,0 0 0,0 0 0,0 0 0,0 0 0,1 0 0,-1 0 0,0 0 0,0 0 0,0 0 0,8 1 0,8-2 0,0-1 0,0-1 0,24-6 0,33-15 0,-66 22 0,239-103 0,-9-19 0,-225 117 0,140-70 0,-145 74 0,3-2 0,1 0 0,-1 0 0,19-13 0,-27 15 0,-7 4 0,-11 4 0,-59 37 0,35-19 0,-148 83 0,-300 163 0,439-244 0,1 2 0,-46 33 0,93-59 0,-10 9 0,11-10 0,-1 1 0,1-1 0,0 0 0,-1 0 0,1 0 0,0 0 0,0 0 0,0 1 0,0-1 0,0 0 0,0 0 0,0 0 0,0 0 0,0 0 0,0 0 0,0 0 0,0 1 0,0-1 0,0 1 0,0-1 0,0 0 0,0 0 0,0 0 0,0 0 0,0 0 0,0 0 0,0 1 0,0-1 0,0 0 0,0 1 0,0-1 0,0 0 0,0 0 0,0 0 0,0 0 0,0 0 0,0 0 0,0 1 0,0-1 0,0 0 0,0 0 0,1 1 0,-1-1 0,0 0 0,1 0 0,-1 0 0,0 0 0,0 0 0,0 0 0,0 0 0,1 0 0,-1 0 0,0 0 0,0 0 0,0 0 0,1 0 0,-1 0 0,0 0 0,0 0 0,0 0 0,1 0 0,-1 0 0,0 0 0,1 0 0,-1 0 0,7 0 0,2 0 0,-1-2 0,-1 2 0,1-2 0,0 0 0,0 0 0,12-6 0,-8 4 0,157-64 0,-4-13 0,-61 30 0,393-199 0,-479 242 0,-9 3 0,0 0 0,0 0 0,13-10 0,-22 15 0,0 0 0,0 0 0,0 0 0,0 0 0,0 0 0,0 0 0,0 0 0,0 0 0,0 0 0,0 0 0,0 0 0,0 0 0,0 0 0,0 0 0,0 0 0,0 0 0,0 0 0,0 0 0,0 0 0,0 0 0,0 0 0,0 0 0,0 0 0,0 0 0,0 0 0,0-1 0,0 1 0,0 0 0,0 0 0,0 0 0,0 0 0,0 0 0,0 0 0,0 0 0,0 0 0,0-1 0,0 1 0,0 0 0,0 0 0,0 0 0,0 0 0,0 0 0,0 0 0,0 0 0,0 0 0,0 0 0,0 0 0,-9 2 0,-104 58 0,71-37 0,35-19 0,-274 146 0,-7-14 0,278-132 0,8-4 0,-1 1 0,0 0 0,2 0 0,-2 1 0,0-2 0,-2 4 0,5-4 0,0 0 0,0 0 0,0 0 0,0 0 0,0 0 0,0 0 0,0 1 0,0-1 0,0 0 0,0 0 0,0 0 0,0 0 0,0 0 0,0 0 0,0 0 0,0 1 0,0-1 0,0 0 0,0 0 0,0 0 0,0 0 0,0 0 0,0 0 0,0 0 0,0 0 0,0 0 0,0 0 0,0 0 0,0 0 0,0 0 0,0 0 0,0 0 0,0 0 0,0 0 0,0 0 0,0 0 0,0 0 0,0 0 0,0 0 0,0 0 0,0 0 0,0 0 0,0 1 0,0-1 0,0 0 0,0 0 0,0 0 0,0 0 0,0 0 0,0 0 0,0 0 0,0 0 0,0 0 0,0 0 0,0 0 0,0 0 0,1 0 0,-1 0 0,0 0 0,0 0 0,0 0 0,0 0 0,0 0 0,0 0 0,1 0 0,-1 0 0,0 0 0,0 0 0,0 0 0,7 0 0,-1-1 0,1 1 0,0-2 0,0 2 0,0-2 0,9-3 0,-7 3 0,84-27 0,106-47 0,81-54 0,-128 50 0,-147 77 0,-3 2 0,0 0 0,-1 0 0,1 1 0,0-2 0,-1 1 0,1 0 0,-1-1 0,2-2 0,-3 4 0,-1 0 0,0-1 0,1 1 0,-2 0 0,2 0 0,-1 0 0,0 0 0,0 0 0,1 0 0,-2 1 0,2-1 0,-2 1 0,-8 2 0,1 1 0,0-1 0,-17 11 0,8-4 0,-163 94 0,38-21 0,124-73 0,-29 18 0,41-24 0,0 1 0,0 0 0,0 1 0,-6 7 0,11-11 0,1-1 0,0 0 0,-1 1 0,2-2 0,-1 2 0,-1-1 0,2 1 0,-1-1 0,0 1 0,1-1 0,-1 0 0,0 3 0,1-4 0,0 0 0,0 0 0,0 0 0,0 0 0,0 0 0,0 0 0,0 0 0,0 0 0,0 0 0,0 1 0,0-1 0,0 0 0,0 0 0,0 0 0,1 0 0,-1 1 0,0-1 0,0 0 0,0 0 0,0 0 0,1 0 0,-1 0 0,0 0 0,0 0 0,0 0 0,0 0 0,0 0 0,0 0 0,0 0 0,0 0 0,0 0 0,0 0 0,0 0 0,0 0 0,0 0 0,1 0 0,-1 0 0,8-2 0,5-2 0,-12 4 0,184-88 0,-127 57 0,-33 19 0,79-43 0,-98 49 0,-6 6 0,0 0 0,0 0 0,0 0 0,0 0 0,0 0 0,0 0 0,0 0 0,1 0 0,-1 0 0,0 0 0,0-1 0,0 1 0,0 0 0,0 0 0,0 0 0,0 0 0,0 0 0,0 0 0,-1 0 0,1 0 0,0 0 0,0 0 0,0 0 0,0 0 0,0 0 0,0 0 0,0 0 0,0 0 0,0 0 0,0 0 0,0 0 0,-1 0 0,1-1 0,0 1 0,0 0 0,0 0 0,0 0 0,0 0 0,0 0 0,0 0 0,0 0 0,0 0 0,0 0 0,0 0 0,0 0 0,-14-1 0,10 1 0,-17 1 0,0 1 0,0 0 0,0 2 0,1 1 0,-30 9 0,35-8 0,0-2 0,-1 1 0,1 1 0,0 1 0,1 0 0,-22 13 0,31-15 0,-1-2 0,1 1 0,-1-1 0,0 0 0,0 0 0,-1 0 0,-7 1 0,10-2 0,2-2 0,-1 2 0,-1-1 0,2 1 0,-6 3 0,7-3 0,-1-2 0,1 2 0,-2-1 0,1 0 0,0 1 0,0-2 0,0 2 0,0-2 0,0 1 0,0-1 0,-1 0 0,1 1 0,0 0 0,-4-1 0,5 0 0,0 0 0,0 0 0,1 0 0,0 0 0,-1 0 0,1 0 0,-1 0 0,0 0 0,1 0 0,-1 0 0,1 0 0,-1 0 0,0 0 0,0 0 0,1 0 0,0 1 0,-1 0 0,0-1 0,1 0 0,0 0 0,-1 0 0,1 1 0,0 0 0,-1-1 0,1 0 0,-1 1 0,0 0 0,0 1 0,1-1 0,0 1 0,0 0 0,-1-1 0,1 1 0,0 0 0,0 3 0,0-2 0</inkml:trace>
</inkml:ink>
</file>

<file path=ppt/ink/ink1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6"/>
    </inkml:context>
    <inkml:brush xml:id="br0">
      <inkml:brushProperty name="width" value="0.35" units="cm"/>
      <inkml:brushProperty name="height" value="0.35" units="cm"/>
      <inkml:brushProperty name="color" value="#FFFFFF"/>
    </inkml:brush>
  </inkml:definitions>
  <inkml:trace contextRef="#ctx0" brushRef="#br0">1 0 24575,'2'1'0,"34"11"0,-1 3 0,60 32 0,-53-24 0,18 11 0,75 45 0,-126-74 0,0 1 0,17 15 0,-18-14 0,0-1 0,0 0 0,12 7 0,-19-13-80,-1 0 0,2 1-1,-2 0 1,2-1 0,-2 0-1,2 1 1,-1-1 0,0 1-1,0-1 1,1 0 0,-1 0 0,0 0-1,1 0 1,-2 0 0,1 0-1,2 0 1</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2"/>
    </inkml:context>
    <inkml:brush xml:id="br0">
      <inkml:brushProperty name="width" value="0.35" units="cm"/>
      <inkml:brushProperty name="height" value="0.35" units="cm"/>
      <inkml:brushProperty name="color" value="#FFFFFF"/>
    </inkml:brush>
  </inkml:definitions>
  <inkml:trace contextRef="#ctx0" brushRef="#br0">1 1 24575,'13'30'0,"2"-2"0,2 1 0,0-2 0,3 0 0,-1 0 0,36 32 0,-48-52 0,66 67 0,-66-67-227,-1 0-1,0 1 1,0 0-1,-1 1 1,8 15-1</inkml:trace>
</inkml:ink>
</file>

<file path=ppt/ink/ink1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7"/>
    </inkml:context>
    <inkml:brush xml:id="br0">
      <inkml:brushProperty name="width" value="0.35" units="cm"/>
      <inkml:brushProperty name="height" value="0.35" units="cm"/>
      <inkml:brushProperty name="color" value="#FFFFFF"/>
    </inkml:brush>
  </inkml:definitions>
  <inkml:trace contextRef="#ctx0" brushRef="#br0">0 1 24575,'0'0'0,"3"2"0,33 24 0,2 0 0,66 32 0,93 30 0</inkml:trace>
</inkml:ink>
</file>

<file path=ppt/ink/ink1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8"/>
    </inkml:context>
    <inkml:brush xml:id="br0">
      <inkml:brushProperty name="width" value="0.35" units="cm"/>
      <inkml:brushProperty name="height" value="0.35" units="cm"/>
      <inkml:brushProperty name="color" value="#FFFFFF"/>
    </inkml:brush>
  </inkml:definitions>
  <inkml:trace contextRef="#ctx0" brushRef="#br0">1 24 24575,'0'0'0,"-1"0"0,5 0 0,391 0 0,-294-5 342,-80 3-911,0-1 0,37-11 0</inkml:trace>
</inkml:ink>
</file>

<file path=ppt/ink/ink1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29"/>
    </inkml:context>
    <inkml:brush xml:id="br0">
      <inkml:brushProperty name="width" value="0.35" units="cm"/>
      <inkml:brushProperty name="height" value="0.35" units="cm"/>
      <inkml:brushProperty name="color" value="#FFFFFF"/>
    </inkml:brush>
  </inkml:definitions>
  <inkml:trace contextRef="#ctx0" brushRef="#br0">1 0 24575,'1'2'0,"22"23"0,1-1 0,36 30 0,54 46 0,-61-51 0,75 51 0,-15-10 0,-9 7 0,-75-70 0,114 97 0,-38-36 0,-29-22 0,66 60 0,12 15 0,63 60 0,-146-131 0,161 144 0</inkml:trace>
</inkml:ink>
</file>

<file path=ppt/ink/ink1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0"/>
    </inkml:context>
    <inkml:brush xml:id="br0">
      <inkml:brushProperty name="width" value="0.35" units="cm"/>
      <inkml:brushProperty name="height" value="0.35" units="cm"/>
      <inkml:brushProperty name="color" value="#FFFFFF"/>
    </inkml:brush>
  </inkml:definitions>
  <inkml:trace contextRef="#ctx0" brushRef="#br0">0 1 24575,'3'2'0,"47"41"0,342 310-830,-259-223 608,144 140 224,279 248-978</inkml:trace>
</inkml:ink>
</file>

<file path=ppt/ink/ink1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1"/>
    </inkml:context>
    <inkml:brush xml:id="br0">
      <inkml:brushProperty name="width" value="0.35" units="cm"/>
      <inkml:brushProperty name="height" value="0.35" units="cm"/>
      <inkml:brushProperty name="color" value="#FFFFFF"/>
    </inkml:brush>
  </inkml:definitions>
  <inkml:trace contextRef="#ctx0" brushRef="#br0">0 0 24575,'2'2'0,"119"87"35,58 47-226,590 540-589,-762-669 780,127 128 0,-127-127-1209</inkml:trace>
</inkml:ink>
</file>

<file path=ppt/ink/ink1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2"/>
    </inkml:context>
    <inkml:brush xml:id="br0">
      <inkml:brushProperty name="width" value="0.35" units="cm"/>
      <inkml:brushProperty name="height" value="0.35" units="cm"/>
      <inkml:brushProperty name="color" value="#FFFFFF"/>
    </inkml:brush>
  </inkml:definitions>
  <inkml:trace contextRef="#ctx0" brushRef="#br0">1 1 24575,'3'2'0,"269"171"32,-85-55-207,-94-57 9,121 75-207,7-14 196,-205-114 289,-6-3-446,-1 0 1,2-1-1,19 5 1</inkml:trace>
</inkml:ink>
</file>

<file path=ppt/ink/ink1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3"/>
    </inkml:context>
    <inkml:brush xml:id="br0">
      <inkml:brushProperty name="width" value="0.35" units="cm"/>
      <inkml:brushProperty name="height" value="0.35" units="cm"/>
      <inkml:brushProperty name="color" value="#FFFFFF"/>
    </inkml:brush>
  </inkml:definitions>
  <inkml:trace contextRef="#ctx0" brushRef="#br0">0 0 24575,'3'3'0,"33"29"0,59 72 0,-70-74 0,20 21 0,249 277 0,198 158 0,-297-295 0,-96-93 0,-1 5 0,14 12 0,-106-108-1365</inkml:trace>
</inkml:ink>
</file>

<file path=ppt/ink/ink1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4"/>
    </inkml:context>
    <inkml:brush xml:id="br0">
      <inkml:brushProperty name="width" value="0.35" units="cm"/>
      <inkml:brushProperty name="height" value="0.35" units="cm"/>
      <inkml:brushProperty name="color" value="#FFFFFF"/>
    </inkml:brush>
  </inkml:definitions>
  <inkml:trace contextRef="#ctx0" brushRef="#br0">1 1 24575,'123'132'0,"-10"8"0,-23-29 0,-32-41 0,295 349 0,-123-183 0,-78-84 0,-95-92 0,116 116 0,-159-163-1365</inkml:trace>
</inkml:ink>
</file>

<file path=ppt/ink/ink1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5"/>
    </inkml:context>
    <inkml:brush xml:id="br0">
      <inkml:brushProperty name="width" value="0.35" units="cm"/>
      <inkml:brushProperty name="height" value="0.35" units="cm"/>
      <inkml:brushProperty name="color" value="#FFFFFF"/>
    </inkml:brush>
  </inkml:definitions>
  <inkml:trace contextRef="#ctx0" brushRef="#br0">1 0 24575,'0'0'0,"1"2"0,80 83 0,-17-15 0,94 83 0,-81-81 0,112 101 0,5 5 0,-62-64 0,129 118 0,-206-179 0,69 59 0,73 50 0,-25-20 0,-171-141 0,7 5 0,0 1 0,-1-1 0,1 2 0,-2-1 0,1 1 0,6 10 0</inkml:trace>
</inkml:ink>
</file>

<file path=ppt/ink/ink1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6"/>
    </inkml:context>
    <inkml:brush xml:id="br0">
      <inkml:brushProperty name="width" value="0.35" units="cm"/>
      <inkml:brushProperty name="height" value="0.35" units="cm"/>
      <inkml:brushProperty name="color" value="#FFFFFF"/>
    </inkml:brush>
  </inkml:definitions>
  <inkml:trace contextRef="#ctx0" brushRef="#br0">1 0 24575,'11'22'0,"0"0"0,27 34 0,36 35 0,-45-56 0,112 115 0,12-10 0,-58-54 0,295 237 0,-256-226 0,79 63 0,-142-101 0,253 202 0,-272-222 0,55 57 0,61 53 0,-160-143 0,12 12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3"/>
    </inkml:context>
    <inkml:brush xml:id="br0">
      <inkml:brushProperty name="width" value="0.35" units="cm"/>
      <inkml:brushProperty name="height" value="0.35" units="cm"/>
      <inkml:brushProperty name="color" value="#FFFFFF"/>
    </inkml:brush>
  </inkml:definitions>
  <inkml:trace contextRef="#ctx0" brushRef="#br0">1 1 24575,'1'1'0,"65"67"0,-55-55 0,0-2 0,-2 3 0,12 16 0,-12-14 0,2-1 0,15 17 0,54 66 0,-40-46 0,-33-42-1365</inkml:trace>
</inkml:ink>
</file>

<file path=ppt/ink/ink1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7"/>
    </inkml:context>
    <inkml:brush xml:id="br0">
      <inkml:brushProperty name="width" value="0.35" units="cm"/>
      <inkml:brushProperty name="height" value="0.35" units="cm"/>
      <inkml:brushProperty name="color" value="#FFFFFF"/>
    </inkml:brush>
  </inkml:definitions>
  <inkml:trace contextRef="#ctx0" brushRef="#br0">1 1 24575,'0'0'0,"11"1"0,1-1 0,13 4 0,-4-1 0,195 28 0,70 9 0,2-15 0,-105-20 307,87 5-1979</inkml:trace>
</inkml:ink>
</file>

<file path=ppt/ink/ink1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8"/>
    </inkml:context>
    <inkml:brush xml:id="br0">
      <inkml:brushProperty name="width" value="0.35" units="cm"/>
      <inkml:brushProperty name="height" value="0.35" units="cm"/>
      <inkml:brushProperty name="color" value="#FFFFFF"/>
    </inkml:brush>
  </inkml:definitions>
  <inkml:trace contextRef="#ctx0" brushRef="#br0">1 253 24575,'0'0'0,"3"0"0,558-89-581,-506 79 509,120-20-49,439-88 111,-594 113-1224</inkml:trace>
</inkml:ink>
</file>

<file path=ppt/ink/ink1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39"/>
    </inkml:context>
    <inkml:brush xml:id="br0">
      <inkml:brushProperty name="width" value="0.35" units="cm"/>
      <inkml:brushProperty name="height" value="0.35" units="cm"/>
      <inkml:brushProperty name="color" value="#FFFFFF"/>
    </inkml:brush>
  </inkml:definitions>
  <inkml:trace contextRef="#ctx0" brushRef="#br0">0 254 24575,'239'-19'0,"-172"11"0,410-58-431,-1-17-59,-429 74 484,-39 7 7,409-65-1213</inkml:trace>
</inkml:ink>
</file>

<file path=ppt/ink/ink1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0"/>
    </inkml:context>
    <inkml:brush xml:id="br0">
      <inkml:brushProperty name="width" value="0.35" units="cm"/>
      <inkml:brushProperty name="height" value="0.35" units="cm"/>
      <inkml:brushProperty name="color" value="#FFFFFF"/>
    </inkml:brush>
  </inkml:definitions>
  <inkml:trace contextRef="#ctx0" brushRef="#br0">0 572 24575,'3'-1'0,"445"-147"-373,47-16-57,263-89 430,-742 247-1232</inkml:trace>
</inkml:ink>
</file>

<file path=ppt/ink/ink1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1"/>
    </inkml:context>
    <inkml:brush xml:id="br0">
      <inkml:brushProperty name="width" value="0.35" units="cm"/>
      <inkml:brushProperty name="height" value="0.35" units="cm"/>
      <inkml:brushProperty name="color" value="#FFFFFF"/>
    </inkml:brush>
  </inkml:definitions>
  <inkml:trace contextRef="#ctx0" brushRef="#br0">0 441 24575,'4'-1'0,"262"-75"-278,312-133 1,-486 171 428,198-78-1575</inkml:trace>
</inkml:ink>
</file>

<file path=ppt/ink/ink1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2"/>
    </inkml:context>
    <inkml:brush xml:id="br0">
      <inkml:brushProperty name="width" value="0.35" units="cm"/>
      <inkml:brushProperty name="height" value="0.35" units="cm"/>
      <inkml:brushProperty name="color" value="#FFFFFF"/>
    </inkml:brush>
  </inkml:definitions>
  <inkml:trace contextRef="#ctx0" brushRef="#br0">0 774 24575,'4'-2'0,"62"-33"0,3-3-45,534-280-1825,-199 124 1444,6 17 347,-384 167-883</inkml:trace>
</inkml:ink>
</file>

<file path=ppt/ink/ink1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3"/>
    </inkml:context>
    <inkml:brush xml:id="br0">
      <inkml:brushProperty name="width" value="0.35" units="cm"/>
      <inkml:brushProperty name="height" value="0.35" units="cm"/>
      <inkml:brushProperty name="color" value="#FFFFFF"/>
    </inkml:brush>
  </inkml:definitions>
  <inkml:trace contextRef="#ctx0" brushRef="#br0">1 786 24575,'0'0'0,"16"-7"0,23-12 0,25-17 0,26-19 0,27-20 0,26-15-983,20-16 0,21-10 0,-21 12 96,-38 26 887,-40 25 0,-35 22 0,-26 16-4355</inkml:trace>
</inkml:ink>
</file>

<file path=ppt/ink/ink1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4"/>
    </inkml:context>
    <inkml:brush xml:id="br0">
      <inkml:brushProperty name="width" value="0.35" units="cm"/>
      <inkml:brushProperty name="height" value="0.35" units="cm"/>
      <inkml:brushProperty name="color" value="#FFFFFF"/>
    </inkml:brush>
  </inkml:definitions>
  <inkml:trace contextRef="#ctx0" brushRef="#br0">1057 1 24575,'-1'3'0,"-16"18"0,-1 0 0,0-1 0,-2 0 0,0-2 0,-40 29 0,-128 69 0,144-91 0,-246 125 0,209-110 0,-127 58 140,116-56-1645</inkml:trace>
</inkml:ink>
</file>

<file path=ppt/ink/ink1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5"/>
    </inkml:context>
    <inkml:brush xml:id="br0">
      <inkml:brushProperty name="width" value="0.35" units="cm"/>
      <inkml:brushProperty name="height" value="0.35" units="cm"/>
      <inkml:brushProperty name="color" value="#FFFFFF"/>
    </inkml:brush>
  </inkml:definitions>
  <inkml:trace contextRef="#ctx0" brushRef="#br0">950 0 24575,'-233'78'0,"8"18"0,128-52 0,-220 90 0,299-128 147,10-2-449,-1-1-1,1-1 1,-1 0-1,-17 3 1</inkml:trace>
</inkml:ink>
</file>

<file path=ppt/ink/ink1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6"/>
    </inkml:context>
    <inkml:brush xml:id="br0">
      <inkml:brushProperty name="width" value="0.35" units="cm"/>
      <inkml:brushProperty name="height" value="0.35" units="cm"/>
      <inkml:brushProperty name="color" value="#FFFFFF"/>
    </inkml:brush>
  </inkml:definitions>
  <inkml:trace contextRef="#ctx0" brushRef="#br0">949 0 24575,'-168'80'0,"-176"82"0,-80 5 0,412-164-1365</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4"/>
    </inkml:context>
    <inkml:brush xml:id="br0">
      <inkml:brushProperty name="width" value="0.35" units="cm"/>
      <inkml:brushProperty name="height" value="0.35" units="cm"/>
      <inkml:brushProperty name="color" value="#FFFFFF"/>
    </inkml:brush>
  </inkml:definitions>
  <inkml:trace contextRef="#ctx0" brushRef="#br0">0 1 24575,'0'1'0,"1"-1"0,-1 2 0,0-2 0,0 1 0,0 0 0,0 0 0,1-1 0,0 1 0,-1 0 0,1 0 0,0 0 0,2 4 0,9 16 0,42 86 0,-25-49 0,-13-30 0,2 6 0,45 61 0,-46-74 0,-11-15 0,0 1 0,-1 0 0,0 0 0,0 0 0,0 0 0,2 10 0,-5-12 0,0 1 0,1-3 0,-1 3 0,0-1 0,1-1 0,3 4 0,-4-7 0,-1 1 0,0-1 0,1 1 0,-1-1 0,0 0 0,1 0 0,0 0 0,0 0 0,-1 0 0,1 0 0,0-1 0,0 1 0,-1 0 0,1-1 0,0 1 0,0-1 0,0 1 0,0-1 0,0 0 0,2 0 0,241-2 0,-232 4 0,1 0 0,-2 0 0,1 1 0,0 0 0,-1 2 0,1-1 0,-1 2 0,19 10 0,6 7 0,27 14 0,-36-21 0,-18-9 0,15 5 0,-21-11 0,0 1 0,0-1 0,1 0 0,-1 0 0,0 0 0,0-1 0,7 2 0,36-4-1365</inkml:trace>
</inkml:ink>
</file>

<file path=ppt/ink/ink1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7"/>
    </inkml:context>
    <inkml:brush xml:id="br0">
      <inkml:brushProperty name="width" value="0.35" units="cm"/>
      <inkml:brushProperty name="height" value="0.35" units="cm"/>
      <inkml:brushProperty name="color" value="#FFFFFF"/>
    </inkml:brush>
  </inkml:definitions>
  <inkml:trace contextRef="#ctx0" brushRef="#br0">2120 1 24575,'-25'19'0,"1"-2"0,-3-1 0,-53 26 0,-17-4 0,-7 3 0,84-34 0,0 0 0,-1-1 0,1 0 0,-1-2 0,-42 4 0,-109-6 0,93-4 0,-609 2 0,688 0 0,-1 0 0,-1 0 0,2 0 0,-2-1 0,2 1 0,-2-1 0,1 1 0,0 0 0,0-1 0,1 0 0,-2 1 0,2-1 0,-2 0 0,1 0 0,0 0 0,-1 0 0,2 1 0,-1-1 0,0 1 0,0-1 0,0 1 0,0-1 0,-1 1 0,1-1 0,0 1 0,0 0 0,-3-1 0,-4 1 0,0 0 0,1 0 0,-1 1 0,0 0 0,0 0 0,1 0 0,-12 4 0,-80 34 0,-102 54 0,78-26 0,77-36 0,31-20 0,-18 10 0,-4-1-1365</inkml:trace>
</inkml:ink>
</file>

<file path=ppt/ink/ink1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8"/>
    </inkml:context>
    <inkml:brush xml:id="br0">
      <inkml:brushProperty name="width" value="0.35" units="cm"/>
      <inkml:brushProperty name="height" value="0.35" units="cm"/>
      <inkml:brushProperty name="color" value="#FFFFFF"/>
    </inkml:brush>
  </inkml:definitions>
  <inkml:trace contextRef="#ctx0" brushRef="#br0">884 0 24575,'0'0'0,"0"0"0,0 0 0,0 0 0,0 0 0,0 3 0,-4 5 0,1 0 0,-2 0 0,1 0 0,-2-1 0,1 1 0,-11 11 0,1-4 0,-31 26 0,-58 31 0,30-22 0,15-12 0,-84 40 0,79-44 0,-34 17 0,30-18 0,-74 50 0,130-76 0,-4 3 0,17-9 0,0-1 0,0 0 0,0 1 0,-1-1 0,1 0 0,0 0 0,-1 0 0,2 0 0,-2 0 0,1 0 0,2 0 0,255-40 0,-224 34 0,26-6 0,346-58 0,-277 52 0,60-8 0,-1 11 0,-165 14 0,7 0 0,43-6 0,-70 6 0,-1 0 0,0 1 0,0 0 0,0-1 0,1 0 0,-1 0 0,0 0 0,3-1 0,-5 2 0,0 0 0,0 0 0,0-1 0,0 1 0,0 0 0,1 0 0,-1 0 0,0 0 0,0 0 0,0 0 0,0 0 0,0 0 0,0 0 0,0 0 0,0 0 0,0 0 0,0 0 0,0-1 0,0 1 0,0 0 0,0 0 0,0 0 0,0 0 0,0 0 0,0 0 0,0 0 0,0 0 0,0 0 0,0-1 0,0 1 0,0 0 0,0 0 0,0 0 0,0 0 0,0 0 0,0 0 0,0 0 0,0 0 0,0 0 0,0 0 0,0 0 0,0-1 0,0 1 0,0 0 0,0 0 0,-7-2 0,-8 0 0,14 2 0,-195-14 0,1 13 0,147 1 0,44 0 0,-1 1 0,0-1 0,1-1 0,-1 1 0,-6-2 0,11 2 0,0 0 0,0 0 0,-1 0 0,1 0 0,0 0 0,0 0 0,-1 0 0,1 0 0,0 0 0,0 0 0,-1 0 0,1-1 0,0 1 0,0 0 0,0 0 0,-1 0 0,1-1 0,-1 1 0,1 0 0,0 0 0,0 0 0,0-1 0,3-3 0,10-4 0,-12 7 0,18-6 0,-1 0 0,32-7 0,42-5 0,-71 15 0,28-5 0,1 3 0,0 0 0,83 3 0,-212 5 0,-311 18 0,170 0 0,213-19 0,16-1 0,672-2 0,-531 2 0,-178-1 0,-45-7 0,-28-10 0,-42-7 0,93 23 0,72 2 0,60-1 0,-36-2 91,186-6-1547</inkml:trace>
</inkml:ink>
</file>

<file path=ppt/ink/ink1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49"/>
    </inkml:context>
    <inkml:brush xml:id="br0">
      <inkml:brushProperty name="width" value="0.35" units="cm"/>
      <inkml:brushProperty name="height" value="0.35" units="cm"/>
      <inkml:brushProperty name="color" value="#FFFFFF"/>
    </inkml:brush>
  </inkml:definitions>
  <inkml:trace contextRef="#ctx0" brushRef="#br0">0 229 24575,'3'-1'0,"17"-12"0,0 3 0,1 0 0,36-12 0,74-16 0,-102 30 0,-18 5 0,249-69 0,-255 70 3,180-47-1371</inkml:trace>
</inkml:ink>
</file>

<file path=ppt/ink/ink1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50"/>
    </inkml:context>
    <inkml:brush xml:id="br0">
      <inkml:brushProperty name="width" value="0.35" units="cm"/>
      <inkml:brushProperty name="height" value="0.35" units="cm"/>
      <inkml:brushProperty name="color" value="#FFFFFF"/>
    </inkml:brush>
  </inkml:definitions>
  <inkml:trace contextRef="#ctx0" brushRef="#br0">0 240 24575,'0'0'0,"3"-2"0,7-4 0,39-29 0,78-39 0,-79 52 0,1 3 0,0 2 0,1 1 0,70-11 0,-115 26 4,126-20-1373</inkml:trace>
</inkml:ink>
</file>

<file path=ppt/ink/ink1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51"/>
    </inkml:context>
    <inkml:brush xml:id="br0">
      <inkml:brushProperty name="width" value="0.35" units="cm"/>
      <inkml:brushProperty name="height" value="0.35" units="cm"/>
      <inkml:brushProperty name="color" value="#FFFFFF"/>
    </inkml:brush>
  </inkml:definitions>
  <inkml:trace contextRef="#ctx0" brushRef="#br0">0 504 24575,'0'0'0,"0"-3"0,0-171 0,1 159 0,1-1 0,0 0 0,1 1 0,0 0 0,2 0 0,0 0 0,0 1 0,11-18 0,-10 20 0,-1 0 0,-1 0 0,1 0 0,-2-1 0,5-24 0,-3 8 0,-3 22 0,0-2 0,-1 1 0,0-13 0,1 21 0,-1-1 0,1 1 0,0 0 0,-2 0 0,2 0 0,-1 0 0,1 0 0,0 0 0,1 1 0,2-1 0,25 0 0,-14 0 0,20 0 0,-32 2 0,0-2 0,0 1 0,0 0 0,-1 1 0,2-1 0,-2 1 0,1 0 0,-1-1 0,1 1 0,-1 1 0,5 3 0,4 4 0,17 20 0,-12-12 0,159 138 0,-173-154-68,-1 0 0,1 0-1,0 0 1,0-1 0,1 1 0,-2-1-1,2 0 1,-1 0 0,0 0 0,1 0-1,0-1 1,-1 1 0,0 0 0,0-1-1,1 0 1,-1 0 0,1 0-1,-1-1 1,7-1 0</inkml:trace>
</inkml:ink>
</file>

<file path=ppt/ink/ink1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752"/>
    </inkml:context>
    <inkml:brush xml:id="br0">
      <inkml:brushProperty name="width" value="0.35" units="cm"/>
      <inkml:brushProperty name="height" value="0.35" units="cm"/>
      <inkml:brushProperty name="color" value="#FFFFFF"/>
    </inkml:brush>
  </inkml:definitions>
  <inkml:trace contextRef="#ctx0" brushRef="#br0">0 1 24575,'0'0'0,"0"0"0,0 0 0,0 0 0,0 0 0,19 4 0,15 7 0,12 5 0,10 5 0,6 3 0,6-2 0,-9-6 0,-16-4 0,-14-6 0,-12-2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5"/>
    </inkml:context>
    <inkml:brush xml:id="br0">
      <inkml:brushProperty name="width" value="0.35" units="cm"/>
      <inkml:brushProperty name="height" value="0.35" units="cm"/>
      <inkml:brushProperty name="color" value="#FFFFFF"/>
    </inkml:brush>
  </inkml:definitions>
  <inkml:trace contextRef="#ctx0" brushRef="#br0">0 1 24575,'25'7'0,"-1"2"0,47 23 0,41 32 0,-30-16 0,178 85-1365</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6"/>
    </inkml:context>
    <inkml:brush xml:id="br0">
      <inkml:brushProperty name="width" value="0.35" units="cm"/>
      <inkml:brushProperty name="height" value="0.35" units="cm"/>
      <inkml:brushProperty name="color" value="#FFFFFF"/>
    </inkml:brush>
  </inkml:definitions>
  <inkml:trace contextRef="#ctx0" brushRef="#br0">0 0 24575,'4'1'0,"59"17"0,68 29 0,6 1 0,-30-17 0,44 15 0,-139-42 135,-6-2-435,1 0 0,-2 1 0,1-1 0,8 6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79"/>
    </inkml:context>
    <inkml:brush xml:id="br0">
      <inkml:brushProperty name="width" value="0.35" units="cm"/>
      <inkml:brushProperty name="height" value="0.35" units="cm"/>
      <inkml:brushProperty name="color" value="#FFFFFF"/>
    </inkml:brush>
  </inkml:definitions>
  <inkml:trace contextRef="#ctx0" brushRef="#br0">1180 20 24575,'-7'3'11,"-2"3"-55,0-1 1,0 2-1,-14 12 0,-109 97-775,-514 472-3113,561-505 2949,64-63 502,11-11 250,-1 1-1,2 0 1,0 0-1,-8 13 1,14-17 436,3-6-195,0 0 1,0 0-1,0 0 1,0 0-1,0 0 1,0 0-1,0 0 0,0 1 1,1-1-1,-1 0 1,0 0-1,0 0 1,0 0-1,0 0 1,0 0-1,0 1 1,1-1-1,-1 0 1,0 0-1,0 0 1,0 0-1,0 0 1,0 0-1,0 0 1,0 0-1,0 0 1,0 0-1,0 0 1,1 0-1,-1 0 0,0 0 1,0 0-1,0 0 1,0 0-1,0 0 1,0 0-1,0 0 1,0 0-1,0 0 1,0 0-1,1 0 1,-1 0-1,5-3 193,1 1 1,-1-1-1,0 1 0,0-1 0,-1 0 1,1-1-1,5-5 0,4-2 137,392-312 3172,-162 123-2109,-236 194-1403,37-28 0,-45 34 0,0 0 0,0 0 0,0 0 0,0 0 0,0 0 0,0 0 0,0 0 0,0 0 0,0 0 0,0 0 0,0 0 0,0 0 0,0 0 0,0 0 0,0 0 0,0 0 0,0 0 0,0 0 0,0 0 0,0 0 0,0 0 0,0 1 0,0-1 0,0 0 0,0 0 0,0 0 0,0 0 0,0 0 0,1 0 0,-1 0 0,0 0 0,0 0 0,0 0 0,0 0 0,0 0 0,0 0 0,0 0 0,0 0 0,0 0 0,0 0 0,0 0 0,0 0 0,0 0 0,0 0 0,0 0 0,-3 4 0,-8 8 0,-122 104 0,32-30 0,-10 15 0,-123 103 0,158-149 0,64-49 0,12-8 0,5-5 0,157-164-8,-113 119-145,384-385-654,-426 431 807,116-109 0,-507 461-307,337-302 256,-96 94-64,-51 47-306,192-183 421,-73 63 0,68-61 0,7-7 0,12-12-1,-12 14 2,225-261 1145,-149 175-929,23-25-126,57-66 234,-125 138-242,-29 39-83,-1-1 0,1 0 0,-1-1 0,0 1 0,2-4 0,-3 6 0,0 0 0,0 0 0,0-1 0,0 1 0,0 0 0,0 0 0,0 0 0,0 0 0,0 0 0,0 0 0,0 0 0,0 0 0,0 0 0,0 0 0,0-1 0,0 1 0,0 0 0,0 0 0,0 0 0,0 0 0,0 0 0,0 0 0,0 0 0,0 0 0,0 0 0,0 0 0,0 0 0,0 0 0,-1-1 0,1 1 0,0 0 0,0 0 0,0 0 0,0 0 0,0 0 0,0 0 0,0 0 0,0 0 0,0 0 0,0 0 0,0 0 0,0 0 0,-1 0 0,1 0 0,0 0 0,0 0 0,0 0 0,0 0 0,-1 0 0,1 0 0,0 0 0,0 0 0,0 0 0,-10 6 0,-13 9 0,-28 26 0,31-23 0,-181 158 0,-36 30 0,224-195 0,9-6 0,-2-1 0,2 0 0,-2 0 0,2-1 0,-2 1 0,0-1 0,-9 4 0,15-7 0,0 0 0,0 0 0,0 0 0,0 0 0,0 0 0,0 0 0,0 0 0,0 0 0,0 0 0,-1 0 0,1 0 0,0 0 0,0 0 0,-1 0 0,1 0 0,0 0 0,0 0 0,0 0 0,0 0 0,0 0 0,0 0 0,0 0 0,0 0 0,0 0 0,-1 0 0,1 0 0,0 0 0,0 0 0,0-1 0,-1 1 0,1 0 0,2-6 0,3-6 0,3 1 0,-1 0 0,14-17 0,-9 13 0,220-263 0,13-14 0,-222 260 0,-23 31 0,1 0 0,0 0 0,-1 0 0,1 1 0,-1-1 0,0 0 0,1-1 0,0 1 0,-1 0 0,0 0 0,0 0 0,0 0 0,0-1 0,0 2 0,0 0 0,0 0 0,0 0 0,0 0 0,0 0 0,0 0 0,0 0 0,0-1 0,0 1 0,-1 0 0,1 0 0,0 0 0,-1 0 0,1 0 0,0 0 0,0 0 0,0 0 0,0 0 0,0 0 0,0 0 0,-1 0 0,1 0 0,0 0 0,0 0 0,0 0 0,0 0 0,0 0 0,0 0 0,0 0 0,0 0 0,0 0 0,-1 1 0,-9 4 0,-10 10 0,0 1 0,-19 20 0,26-24 0,-158 159-477,-172 225 1,237-252 476,102-137 0,-1 1 0,1 0 0,-5 10 0,9-17 0,0 0 0,0 0 0,0 0 0,0 0 0,-1 0 0,1 0 0,0 0 0,0 0 0,0 0 0,0 0 0,0 0 0,1 1 0,-1-2 0,0 1 0,0-1 0,0 1 0,0-1 0,1 0 0,-1 0 0,1 0 0,-1 1 0,0-1 0,0 0 0,1 1 0,-1-1 0,0 0 0,0 0 0,0 0 0,1 0 0,0 0 0,-1 0 0,0 0 0,0 1 0,0-1 0,1 0 0,0 0 0,-1 0 0,3 0 0,-1-1 0,1 1 0,0 0 0,-1-1 0,1 0 0,-1 1 0,1-1 0,3-1 0,23-14 0,-2 0 0,34-25 0,-54 35 0,280-208 230,-2-1-135,-272 207-95,-6 1 0,3 0 0,-2 2 0,2 0 0,18-10 0,-20 15 0,-8 0 0,0 0 0,0 0 0,0 0 0,0 0 0,0 1 0,1-1 0,-1 0 0,0 1 0,0-1 0,0 0 0,0 0 0,0 0 0,0 0 0,0 0 0,0 0 0,0 0 0,0 1 0,1-1 0,-1 0 0,0 1 0,0-1 0,0 0 0,0 0 0,0 0 0,0 0 0,0 0 0,0 0 0,-1 0 0,1 1 0,-1 2 0,0 0 0,0 1 0,0-1 0,-2 0 0,2-1 0,-5 6 0,-104 129 8,46-63-68,-315 405-195,364-461 255,0 2 0,-22 35 0,36-54 0,0 0 0,1 0 0,0 0 0,-1 0 0,1 0 0,0 0 0,0 0 0,-1 0 0,1 2 0,0-3 0,0 0 0,0 0 0,0 0 0,0 1 0,0-1 0,0 0 0,0 0 0,1 0 0,-1 0 0,0 0 0,0 0 0,0 0 0,0 0 0,0 0 0,0 0 0,0 0 0,0 0 0,0 1 0,0-1 0,0 0 0,0 0 0,0 0 0,0 0 0,1 0 0,-1 0 0,0 0 0,0 1 0,0-1 0,0 0 0,0 0 0,0 0 0,0 0 0,0 0 0,0 0 0,0 0 0,1 0 0,-1 0 0,0 0 0,0 0 0,1-1 0,-1 1 0,0 0 0,4-1 0,-2 0 0,2-1 0,-1 1 0,5-4 0,40-27 0,66-57 0,-71 54 0,379-316-260,-28 24 26,-299 249 234,-81 65 0,-13 10 0,-6 7 0,-73 57 718,66-50-543,-69 58 287,-613 607-2168,676-658 1692,6-5 12,1 0 0,0 0 0,-9 16 0,18-23 2,2-6 0,0 0 0,0 0 0,1 1 0,-1-1 0,0 0 0,1 0 0,-1 0 0,0 0 0,0 0 0,0 0 0,0 0 0,0 0 0,0 0 0,1 0 0,-1 0 0,0 0 0,1 0 0,-1 0 0,0 0 0,0 0 0,0-1 0,0 1 0,0 0 0,0 0 0,0 0 0,1 0 0,-1 0 0,8-4 0,-1-1 0,10-7 0,43-34 0,24-24 0,132-111 89,356-288 289,-385 328-244,-162 125-134,-20 15 0,-5 5 0,-4 2 7,0 0 0,0 0 1,-1-1-1,0 1 0,-11 9 1,0-1 111,-241 229 55,17-17-203,17 10-16,204-213 45,17-18 0,2-5 0,0 0 0,0 0 0,0 0 0,0 1 0,0-1 0,0 0 0,0 0 0,0 0 0,0 0 0,0 0 0,0 0 0,0 0 0,0 0 0,0 0 0,0 0 0,0 0 0,0 0 0,0 0 0,0 0 0,0 0 0,0 0 0,0 0 0,0 0 0,0 0 0,1 0 0,-1 0 0,0 0 0,0 1 0,0-1 0,0 0 0,0 0 0,0 0 0,0 0 0,0 0 0,1 0 0,-1 0 0,0 0 0,0 0 0,0 0 0,0 0 0,0 0 0,0 0 0,0 0 0,0 0 0,0-1 0,0 1 0,0 0 0,0 0 0,0 0 0,0 0 0,0 0 0,0 0 0,19-11 0,226-182 753,-144 109-705,436-337-735,-522 409 687,-6 5 0,-24 21 0,-57 49 599,-390 348-1826,443-393 1208,-419 402-448,432-414 467,-57 60 0,60-61 1,4-6 1,11-8 98,-9 7-39,368-317 954,-77 64-1255,-50 57 240,-98 82 0,-126 99-14,-17 14 39,-13 12 128,-138 110 557,79-64-585,69-55-125,-699 568-1587,626-506 1587,62-53-41,9-7 82,8-6 122,70-55 872,147-117-810,-63 44-1020,279-226 711,-272 226-53,-146 115 137,-18 14 0,-7 4 0,-7 5 212,-1 1 1,-19 15 0,15-10-28,-395 308-772,12 15-1613,-99 98 777,477-414 1389,-128 103 2101,191-158 41,-17 13-1897,723-662-792,-654 600 581,35-33 0,-119 108 0,-7 7 0,1 0 0,-1 1 0,-1-2 0,1 1 0,0 0 0,4-7 0,-7 8 17,-4 3 99,-5 4 82,1 0-1,-13 8 1,7-3-128,-334 256-166,323-246 41,-363 308-687,343-288 727,21-19 15,0 1 0,-1-1 0,-40 25 0,51-39 0,14-7 0,0 0 0,-1 0 0,1 0 0,0 0 0,0 0 0,0 0 0,0 0 0,0 0 0,0 0 0,0 0 0,-1 0 0,1 0 0,0 0 0,0 0 0,0 0 0,0 0 0,0 0 0,0 0 0,-1 0 0,1 0 0,0 0 0,0 0 0,0-1 0,0 1 0,0 0 0,0 0 0,0 0 0,0 0 0,-1 0 0,1 0 0,0 0 0,0 0 0,0 0 0,0 0 0,2-8 0,5-2 123,0 1 0,0 1 0,1-1 0,10-8 0,-7 7 19,483-421 9,-473 415-151,1-1 0,0 0 0,41-23 0,-62 40 0,0 0 0,-1-1 0,1 0 0,-1 1 0,1 0 0,0 0 0,0 0 0,-1 0 0,1-1 0,-1 1 0,1 0 0,0 0 0,0 0 0,-1 0 0,1 0 0,0 0 0,1 0 0,-2 1 0,0-1 0,0 0 0,0 1 0,0 0 0,1-1 0,-1 0 0,0 1 0,0 0 0,0-1 0,0 0 0,0 1 0,0 0 0,-1-1 0,1 0 0,0 1 0,0-1 0,0 0 0,0 1 0,-1-1 0,1 1 0,0-1 0,0 1 0,0-1 0,0 0 0,-2 1 0,-9 16 0,-25 29 0,26-35 0,-150 166 0,-9-4 0,-16 15 0,124-120 0,53-58 0,8-9 0,3-3 0,15-15 0,-18 17 0,405-367 0,-403 365 0,11-8 0,16-14 0,-21 21 0,-14 10 0,-242 232 0,158-152 0,15-17 0,71-66 0,6-6 0,12-10 0,273-248 0,-275 250 0,-7 6 0,1-1 0,-1 0 0,-1 0 0,7-8 0,-11 12 0,-3 2 0,-6 3 0,-88 72 0,5 8 0,78-71 0,-182 172 0,186-176 0,-2 2 0,0 1 0,2 0 0,-15 19 0,23-26 0,3-5 0,8-6 0,51-43 0,-19 12 0,393-348 0,-366 325 0,-62 56 0,-11 7 0,-191 178 0,131-119 0,-7 5 0,-145 150 0,217-217 0,0 0 0,0 0 0,0 0 0,0 0 0,0 0 0,0 0 0,0 0 0,0 0 0,0 0 0,1 0 0,-1 0 0,0 0 0,0 0 0,0 0 0,0 0 0,0 0 0,0 0 0,0 0 0,0 0 0,0 0 0,0 0 0,0 0 0,0 0 0,0 0 0,0 0 0,0 0 0,0 0 0,0 0 0,0 0 0,0 0 0,7-4 0,11-10 0,267-226 0,-269 227 0,84-78 0,-95 86 0,-5 5 0,0 0 0,0 0 0,0 0 0,0 0 0,0 0 0,0 0 0,0 0 0,0 0 0,0 0 0,0 0 0,0 0 0,0 0 0,0 0 0,0 0 0,0 0 0,0 0 0,0 0 0,0 0 0,-1 0 0,1 0 0,0 0 0,0 0 0,0-1 0,0 1 0,0 0 0,0 0 0,0 0 0,0 0 0,0 0 0,0 0 0,0 0 0,0 0 0,0 0 0,0 0 0,0 0 0,0 0 0,0 0 0,0 0 0,1 0 0,-12 9 0,-61 52 0,-159 143 0,190-162 0,35-35 0,6-7 0,0 0 0,0 0 0,0 0 0,0 0 0,0 0 0,0 0 0,0 0 0,0 0 0,0 0 0,0 0 0,0 0 0,0 0 0,0 0 0,0 0 0,0-1 0,0 1 0,0 0 0,0 0 0,0 0 0,0 0 0,0 0 0,0 0 0,0 0 0,0 0 0,0 0 0,0 0 0,0 0 0,0 0 0,0 0 0,0 0 0,0 0 0,0 0 0,0 0 0,0 0 0,0 0 0,0 0 0,0 0 0,0 0 0,0 0 0,0 0 0,0 0 0,-1 0 0,1 0 0,0 0 0,0 0 0,0 0 0,0 0 0,0 0 0,11-14 0,98-93 0,-68 70 0,18-19 0,141-125 0,-190 173 0,19-12 0,-24 18 0,-6 4 0,-6 6 0,-149 123 0,68-61 0,-258 236 0,290-250 0,79-76 0,227-199 0,-6-6 0,-221 201 0,-3 4 0,1 1 0,31-24 0,-44 39 0,-6 5 0,-4 4 0,-4 2 0,-1 0 0,-10 11 0,5-6 0,-315 299 0,237-227 0,80-74 0,-10 7 0,-22 28 0,38-39 0,4-6 0,0 0 0,0 0 0,0 0 0,0 0 0,0 0 0,0 0 0,0 0 0,0 0 0,0 0 0,0 0 0,0 0 0,0 0 0,0 0 0,0 0 0,1 0 0,-1 0 0,0 0 0,0 0 0,0 0 0,0 0 0,0 0 0,0 0 0,0 0 0,0 0 0,0 0 0,0 0 0,0 0 0,0 0 0,0 0 0,0 0 0,0 0 0,0 0 0,0 0 0,0 0 0,0 0 0,0 0 0,0 0 0,0 0 0,0 0 0,0 1 0,0-1 0,0 0 0,0 0 0,0 0 0,10-9 0,-5 4 0,135-118 0,26-20 0,-84 73 0,-79 66 0,-5 7 0,-7 7 0,-86 80 0,-181 166 0,88-100 0,184-154 0,6-5 0,6-5 0,54-45 0,-14 13 0,102-88 0,54-50 0,-12-11 0,-135 123 0,-37 44 0,5-7 0,-20 23 0,-2 3 0,-1 1 0,0-1 0,-1 1 0,2-2 0,-2 3 0,0-3 0,1 2 0,-1-1 0,0-1 0,0 1 0,0 1 0,0-8 0,-1 9 0,0 0 0,0 0 0,1 0 0,-1 0 0,0 0 0,1 0 0,-1 0 0,1 0 0,-1 0 0,0 0 0,1 0 0,-1 0 0,1 0 0,-1 1 0,1-1 0,1-1 0,15-10 0,-14 11 0,0-1 0,-1 1 0,1-1 0,-1 0 0,0 0 0,1 0 0,1-2 0,1-2 0,-1 0 0,1-1 0,4-11 0,-11 23 0,0 0 0,-1-1 0,0 0 0,0 1 0,0-1 0,-5 4 0,-26 24 0,23-23 0,-53 48 0,-79 90 0,76-68 0,-107 130 0,151-178 0,-9 12 0,27-38 0,1 0 0,-2 0 0,0 0 0,1 0 0,-9 4 0,26-17 0,19-17 0,-9 6 0,277-214 0,-96 89 0,-157 116 0,12-9 0,-55 34 0,3-1 0,0 0 0,-1 1 0,0 0 0,9-4 0,-14 3 0,-1 4 0,1 0 0,0 0 0,0 0 0,0 0 0,0-1 0,0 1 0,0 0 0,-1 0 0,1 0 0,0 0 0,0 0 0,0-1 0,0 1 0,0 0 0,0-1 0,0 1 0,0 0 0,0 0 0,0 0 0,0 0 0,0 0 0,0-1 0,0 1 0,0-1 0,0 1 0,0 0 0,1 0 0,-1 0 0,0 0 0,0 0 0,0 0 0,0-1 0,0 1 0,0 0 0,0-1 0,1 1 0,-1 0 0,0 0 0,0 0 0,0 0 0,1 0 0,9 0-1365</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7"/>
    </inkml:context>
    <inkml:brush xml:id="br0">
      <inkml:brushProperty name="width" value="0.35" units="cm"/>
      <inkml:brushProperty name="height" value="0.35" units="cm"/>
      <inkml:brushProperty name="color" value="#FFFFFF"/>
    </inkml:brush>
  </inkml:definitions>
  <inkml:trace contextRef="#ctx0" brushRef="#br0">0 0 24575,'574'0'-1365</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8"/>
    </inkml:context>
    <inkml:brush xml:id="br0">
      <inkml:brushProperty name="width" value="0.35" units="cm"/>
      <inkml:brushProperty name="height" value="0.35" units="cm"/>
      <inkml:brushProperty name="color" value="#FFFFFF"/>
    </inkml:brush>
  </inkml:definitions>
  <inkml:trace contextRef="#ctx0" brushRef="#br0">1 28 24575,'22'0'0,"46"0"0,92-10 0,-136 6 44,69-7 240,-68 9-1131,44 2 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99"/>
    </inkml:context>
    <inkml:brush xml:id="br0">
      <inkml:brushProperty name="width" value="0.35" units="cm"/>
      <inkml:brushProperty name="height" value="0.35" units="cm"/>
      <inkml:brushProperty name="color" value="#FFFFFF"/>
    </inkml:brush>
  </inkml:definitions>
  <inkml:trace contextRef="#ctx0" brushRef="#br0">0 133 24575,'105'-36'0,"-75"27"0,-16 5 0,21-8 0,-17 4 0,0 1 0,1 0 0,-1 1 0,1 1 0,38-5 0,-23 6 0,38-9 0,-49 9 0,2 0 0,27 1 0,50 3 0,-37 1 0,-60-1 0,1 1 0,1 0 0,-2 0 0,1 0 0,0 1 0,0 0 0,0 0 0,-1 0 0,0 1 0,1 0 0,8 6 0,4 5 0,29 26 0,-44-37 0,132 132 0,-129-127-227,0 0-1,0 2 1,0-1-1,-1 1 1,7 15-1</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0"/>
    </inkml:context>
    <inkml:brush xml:id="br0">
      <inkml:brushProperty name="width" value="0.35" units="cm"/>
      <inkml:brushProperty name="height" value="0.35" units="cm"/>
      <inkml:brushProperty name="color" value="#FFFFFF"/>
    </inkml:brush>
  </inkml:definitions>
  <inkml:trace contextRef="#ctx0" brushRef="#br0">1 1 24575,'0'0'0,"0"0"0,0 0 0,-1 0 0,5 1 0,39 13 0,60 27 0,-89-35 0,1 1 0,-2 2 0,21 13 0,-26-15 0,1 0 0,-2 0 0,1 2 0,-1-2 0,12 20 0,44 88 0,-57-102 0,29 43 0,-4-6 0,-28-44 0,-1-1 0,0 1 0,0 0 0,0 0 0,0 0 0,-1 0 0,-1 8 0,0 45 0,-2-26 0,2 96 0,-1-120 0,0 1 0,0-2 0,-6 17 0,4-14 0,0-3 0,0 0 0,0-1 0,-1 0 0,-5 9 0,4-7 0,1-1 0,-6 13 0,-2 8 0,9-22 0,-1-1 0,2 1 0,-1-1 0,1 2 0,0-1 0,1 0 0,-1 9 0,3 91 0,-1-103 0,1 0 0,-1 0 0,1-1 0,1 1 0,-2-1 0,2 1 0,-1 0 0,1 0 0,2 3 0,4 6 0,10 12 0,-12-18 0,14 25 0,-13-20 0,17 19 0,-20-26 0,-1-1 0,1 1 0,-1-1 0,0 1 0,-1 0 0,1 1 0,-1-1 0,0-1 0,0 2 0,1 6 0,-2-7 0,1-1 0,0 0 0,0 0 0,1 0 0,-1 1 0,1-1 0,-1 0 0,6 4 0,-4-4 0,-1 0 0,0 1 0,0-1 0,1 1 0,3 9 0,-5-8 0,1 0 0,-1 0 0,2 0 0,-1 0 0,1-1 0,9 11 0,31 25 0,-29-28 0,-6-5 0,35 34 0,-40-39 0,-1 2 0,0-1 0,0 1 0,1 0 0,-2-1 0,1 2 0,-1-2 0,2 9 0,-3-5-1365</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1"/>
    </inkml:context>
    <inkml:brush xml:id="br0">
      <inkml:brushProperty name="width" value="0.35" units="cm"/>
      <inkml:brushProperty name="height" value="0.35" units="cm"/>
      <inkml:brushProperty name="color" value="#FFFFFF"/>
    </inkml:brush>
  </inkml:definitions>
  <inkml:trace contextRef="#ctx0" brushRef="#br0">238 0 24575,'-1'16'0,"-1"0"0,0 0 0,-7 19 0,2-4 0,6-24 0,-1-1 0,0 1 0,0 0 0,-1 0 0,0-1 0,-1 0 0,0 0 0,1 0 0,-1 0 0,-6 7 0,-41 40 0,-6 7 0,51-53 0,1-1 0,0 1 0,1 0 0,0 0 0,-1 0 0,2 0 0,-3 10 0,-19 54 0,23-57 0,-1 0 0,1 0 0,2 0 0,-1 0 0,3 19 0,-1 3 0,-1-20 0,1 34 0,0-43 0,0 0 0,1 1 0,-1-2 0,2 2 0,2 6 0,6 6 0,12 20 0,6 7 0,76 130 0,-41-95 0,6 8 0,-59-76 0,0 0 0,18 16 0,-14-16 0,14 21 0,-27-32 0,1 1 0,-1 0 0,2 6 0,-3-7 0,0-1 0,0 1 0,1 0 0,-1 0 0,1 0 0,-1-1 0,1 0 0,4 5 0</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2"/>
    </inkml:context>
    <inkml:brush xml:id="br0">
      <inkml:brushProperty name="width" value="0.35" units="cm"/>
      <inkml:brushProperty name="height" value="0.35" units="cm"/>
      <inkml:brushProperty name="color" value="#FFFFFF"/>
    </inkml:brush>
  </inkml:definitions>
  <inkml:trace contextRef="#ctx0" brushRef="#br0">625 0 24575,'0'0'0,"0"0"0,0 0 0,0 0 0,0 0 0,0 0 0,-1 3 0,-5 12 0,-1 0 0,0 0 0,-1-1 0,-1 1 0,0-1 0,-1-1 0,-1 0 0,-21 21 0,22-24 0,1 0 0,0 2 0,-10 16 0,4-6 0,5-6 0,-83 109 0,33-60 0,5-13 0,-1 0 0,37-35 0,11-11 0,1 0 0,-6 8 0,-87 90 0,88-91 0,-10 14 0,14-17 0,9 7 0,0-12 0,0-2 0,0 2 0,1-1 0,-1 0 0,1 0 0,4 7 0,1 0 0,10 9 0,-16-18 0,4 4 0,-2-1 0,1 1 0,-1 1 0,0-2 0,-1 1 0,1 1 0,-1-1 0,0 0 0,0 1 0,0 10 0,0 8 0,-2 37 0,-2-33 0,1 403 139,2-244-1643</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3"/>
    </inkml:context>
    <inkml:brush xml:id="br0">
      <inkml:brushProperty name="width" value="0.35" units="cm"/>
      <inkml:brushProperty name="height" value="0.35" units="cm"/>
      <inkml:brushProperty name="color" value="#FFFFFF"/>
    </inkml:brush>
  </inkml:definitions>
  <inkml:trace contextRef="#ctx0" brushRef="#br0">516 1 24575,'-1'22'0,"-3"29"0,3-40 0,-2 1 0,0-1 0,-1 1 0,-5 11 0,-78 222 0,66-182 0,-108 285 0,15-47 0,47-118 0,44-124 0,-26 56-1365</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4"/>
    </inkml:context>
    <inkml:brush xml:id="br0">
      <inkml:brushProperty name="width" value="0.35" units="cm"/>
      <inkml:brushProperty name="height" value="0.35" units="cm"/>
      <inkml:brushProperty name="color" value="#FFFFFF"/>
    </inkml:brush>
  </inkml:definitions>
  <inkml:trace contextRef="#ctx0" brushRef="#br0">501 1 24575,'0'0'0,"0"0"0,0 0 0,0 0 0,0 0 0,-1 1 0,1-1 0,-1 1 0,1 0 0,0-1 0,0 1 0,0 0 0,-1-1 0,0 1 0,1-1 0,0 1 0,-2 0 0,-1 4 0,-60 98 0,-66 103 0,-101 189 0,206-354 0,-6 13 0,24-45 342,5-9-481,1 0 93,0 1 0,0-1 0,0 0 0,-1 0 0,1 0-1,-1 0 1,1 0 0,0 0 0,0 0 0,0 1 0,0-1 0,-1 0 0,1 0-1,-1 0 1,1 0 0,0 0 0,0 0 0,0 0 0,0 0 0,-1-1 0,1 1-1,0 0 1,0 0 0,-1 0 0,1 0 0,-1 0 0,1 0 0,0 0 0,0 0-1,0-1 1,0 1 0,0 0 0,-1 0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5"/>
    </inkml:context>
    <inkml:brush xml:id="br0">
      <inkml:brushProperty name="width" value="0.35" units="cm"/>
      <inkml:brushProperty name="height" value="0.35" units="cm"/>
      <inkml:brushProperty name="color" value="#FFFFFF"/>
    </inkml:brush>
  </inkml:definitions>
  <inkml:trace contextRef="#ctx0" brushRef="#br0">418 1 24575,'-1'1'0,"-22"22"0,-34 31 0,-15 9 0,57-51 0,10-6 0,-1-1 0,-10 6 0,14-9 0,-1 0 0,0-2 0,0 2 0,-1-1 0,2 0 0,-1 0 0,-1 0 0,1-1 0,-4 1 0,-8 0 0,-16-2 0,24 0 0,7 1 0,-1 0 0,1 0 0,-1 0 0,0 0 0,1 1 0,0-1 0,0 0 0,-1 0 0,0 0 0,1 0 0,0 1 0,0-1 0,-1 0 0,0 0 0,1 0 0,0 1 0,-1-1 0,1 0 0,0 1 0,-1-1 0,1 0 0,0 0 0,0 1 0,-1 0 0,1-1 0,0 0 0,0 0 0,0 1 0,0 0 0,0-1 0,0 0 0,0 0 0,0 1 0,0 0 0,0-1 0,0 1 0,0 19 0,1-13 0,0 210 0,-1-125 0,-1-56 0,-1 0 0,-2 0 0,-2 0 0,-21 69 0,-32 63 0,52-146-170,1-1-1,1 2 0,1-1 1,1 0-1,1 1 0,1-1 1,3 37-1</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6"/>
    </inkml:context>
    <inkml:brush xml:id="br0">
      <inkml:brushProperty name="width" value="0.35" units="cm"/>
      <inkml:brushProperty name="height" value="0.35" units="cm"/>
      <inkml:brushProperty name="color" value="#FFFFFF"/>
    </inkml:brush>
  </inkml:definitions>
  <inkml:trace contextRef="#ctx0" brushRef="#br0">211 0 24575,'0'115'0,"-1"129"0,-15-85 0,-14 0 0,11-64 0,-63 259 0,76-333 0,-2 1 0,0-2 0,-14 25 0,19-42 0,1 1 0,0 0 0,-1 1 0,2-1 0,-1 1 0,1-1 0,0 1 0,-1-1 0,2 1 0,0 0 0,-1 5 0,11-33 0,33-73 0,103-169 0,-87 177 0,-32 50 0,-1 0 0,29-64 0,-36 54 0,-7 18 0,15-29 0,-23 52 0,0 2 0,8-11 0,-11 14 0,2 0 0,-2 0 0,1 1 0,0-1 0,0 1 0,0 0 0,1-1 0,-1 0 0,1 1 0,3-2 0,-6 3 0,0 0 0,0 0 0,0 0 0,1 0 0,-1 0 0,0 0 0,0 0 0,0 0 0,1 0 0,-1 0 0,0 0 0,0 0 0,0 1 0,0-1 0,1 0 0,-1 0 0,0 0 0,1 0 0,-1 0 0,0 0 0,0 0 0,0 0 0,0 0 0,0 1 0,0-1 0,0 0 0,0 0 0,0 0 0,0 0 0,0 1 0,1-1 0,-1 0 0,0 1 0,0-1 0,0 0 0,0 0 0,0 0 0,0 0 0,0 0 0,0 0 0,0 0 0,0 1 0,0-1 0,0 1 0,0-1 0,-1 11 0,-3 5 0,0 0 0,-1 0 0,-8 15 0,4-8 0,-101 227 0,-13-7 0,102-201 0,-125 266 0,142-299 0,2-5 0,1-1 0,-1 2 0,1-1 0,-1 0 0,2 0 0,-1 1 0,0 6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0"/>
    </inkml:context>
    <inkml:brush xml:id="br0">
      <inkml:brushProperty name="width" value="0.35" units="cm"/>
      <inkml:brushProperty name="height" value="0.35" units="cm"/>
      <inkml:brushProperty name="color" value="#FFFFFF"/>
    </inkml:brush>
  </inkml:definitions>
  <inkml:trace contextRef="#ctx0" brushRef="#br0">0 1 24575,'0'157'0,"0"-152"0,1-1 0,-1 1 0,0-1 0,2 1 0,-1 0 0,0-1 0,4 9 0,-1-6 0,0 0 0,1 0 0,8 11 0,12 17 0,-19-25 0,0-1 0,1 0 0,11 13 0,-9-14 0,-1 1 0,11 14 0,-16-19 0,-1 0 0,0 0 0,1 0 0,-1 1 0,-1-1 0,1 0 0,-1 0 0,1 1 0,0 5 0,-2-7 0,1-1 0,-1 0 0,2 0 0,-2 0 0,2 0 0,-2-1 0,2 1 0,-1 0 0,0 0 0,0 0 0,1-1 0,3 4 0,3 4 0,-1 0 0,5 7 0,1-1 0,22 20 0,-35-34-52,1-1-1,-1 1 1,1-1-1,0 0 1,-1 0-1,1 0 1,-1 1-1,1-1 1,-1 1-1,1-1 1,0 0-1,0 0 1,-1 0-1,0 0 1,2 0-1,-2 0 1,0 0-1,1 0 1,0 0-1,-1 0 0,1 0 1,0 0-1,0 0 1,-1 0-1,2-1 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7"/>
    </inkml:context>
    <inkml:brush xml:id="br0">
      <inkml:brushProperty name="width" value="0.35" units="cm"/>
      <inkml:brushProperty name="height" value="0.35" units="cm"/>
      <inkml:brushProperty name="color" value="#FFFFFF"/>
    </inkml:brush>
  </inkml:definitions>
  <inkml:trace contextRef="#ctx0" brushRef="#br0">1 413 24575,'0'0'0,"191"-7"0,-137 2 0,79-18 0,148-54 0,-4-14 0,19-6 0,-207 69 0,200-55 0,-281 81-1365</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8"/>
    </inkml:context>
    <inkml:brush xml:id="br0">
      <inkml:brushProperty name="width" value="0.35" units="cm"/>
      <inkml:brushProperty name="height" value="0.35" units="cm"/>
      <inkml:brushProperty name="color" value="#FFFFFF"/>
    </inkml:brush>
  </inkml:definitions>
  <inkml:trace contextRef="#ctx0" brushRef="#br0">1 717 24575,'2'0'0,"0"0"0,0 0 0,0-1 0,1 1 0,-1 0 0,2-2 0,6-1 0,184-60 0,-4-16 0,295-143-525,-93 41 97,-359 166 381,271-131 93,-295 141-770</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09"/>
    </inkml:context>
    <inkml:brush xml:id="br0">
      <inkml:brushProperty name="width" value="0.35" units="cm"/>
      <inkml:brushProperty name="height" value="0.35" units="cm"/>
      <inkml:brushProperty name="color" value="#FFFFFF"/>
    </inkml:brush>
  </inkml:definitions>
  <inkml:trace contextRef="#ctx0" brushRef="#br0">0 586 24575,'37'-6'0,"0"-2"0,42-14 0,-59 16 0,393-140-52,-365 127-10,248-99-332,-38 16 216,-210 83 178,341-118 0,-380 134-1251</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0"/>
    </inkml:context>
    <inkml:brush xml:id="br0">
      <inkml:brushProperty name="width" value="0.35" units="cm"/>
      <inkml:brushProperty name="height" value="0.35" units="cm"/>
      <inkml:brushProperty name="color" value="#FFFFFF"/>
    </inkml:brush>
  </inkml:definitions>
  <inkml:trace contextRef="#ctx0" brushRef="#br0">0 546 24575,'0'0'0,"3"-1"0,183-105 0,9 7 0,-178 90 0,338-153 0,-105 49 0,-209 94 0,49-15 0,-82 31-1365</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1"/>
    </inkml:context>
    <inkml:brush xml:id="br0">
      <inkml:brushProperty name="width" value="0.35" units="cm"/>
      <inkml:brushProperty name="height" value="0.35" units="cm"/>
      <inkml:brushProperty name="color" value="#FFFFFF"/>
    </inkml:brush>
  </inkml:definitions>
  <inkml:trace contextRef="#ctx0" brushRef="#br0">1 559 24575,'2'0'0,"31"-5"0,58-21 0,32-19 0,-109 39 0,358-155 0,-193 79 0,-70 35 0,101-46 0,2 11 0,-175 70-1365</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2"/>
    </inkml:context>
    <inkml:brush xml:id="br0">
      <inkml:brushProperty name="width" value="0.35" units="cm"/>
      <inkml:brushProperty name="height" value="0.35" units="cm"/>
      <inkml:brushProperty name="color" value="#FFFFFF"/>
    </inkml:brush>
  </inkml:definitions>
  <inkml:trace contextRef="#ctx0" brushRef="#br0">2 464 24575,'0'0'0,"-1"0"0,5-1 0,65-18 0,90-36 0,64-41 0,-194 84 0,40-19 0,206-87 0,40 10 0,-232 84-1365</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3"/>
    </inkml:context>
    <inkml:brush xml:id="br0">
      <inkml:brushProperty name="width" value="0.35" units="cm"/>
      <inkml:brushProperty name="height" value="0.35" units="cm"/>
      <inkml:brushProperty name="color" value="#FFFFFF"/>
    </inkml:brush>
  </inkml:definitions>
  <inkml:trace contextRef="#ctx0" brushRef="#br0">1 358 24575,'3'0'0,"114"1"0,142-2 0,-228-1 0,56-10 0,29-15 0,-44 9 0,-12 4 0,0-3 0,91-38 0,-67 17 0,149-95 0,-172 91-1365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4"/>
    </inkml:context>
    <inkml:brush xml:id="br0">
      <inkml:brushProperty name="width" value="0.35" units="cm"/>
      <inkml:brushProperty name="height" value="0.35" units="cm"/>
      <inkml:brushProperty name="color" value="#FFFFFF"/>
    </inkml:brush>
  </inkml:definitions>
  <inkml:trace contextRef="#ctx0" brushRef="#br0">1 371 24575,'4'0'0,"172"-11"0,-161 9 0,-1 0 0,0-1 0,-1-1 0,17-7 0,50-25 0,-73 33 0,27-15 0,0 0 0,-2-2 0,50-40 0,-21 11 0,14-11 0,-65 51 0,-3 4 0,0-1 0,9-11 0,-15 16 0,0-1 0,1 0 0,-1 1 0,0-1 0,0 1 0,0-1 0,0 0 0,-1 0 0,1 0 0,0 0 0,-1 0 0,0 0 0,1 0 0,-1 0 0,1 0 0,-2-3 0,0 2 279</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5"/>
    </inkml:context>
    <inkml:brush xml:id="br0">
      <inkml:brushProperty name="width" value="0.35" units="cm"/>
      <inkml:brushProperty name="height" value="0.35" units="cm"/>
      <inkml:brushProperty name="color" value="#FFFFFF"/>
    </inkml:brush>
  </inkml:definitions>
  <inkml:trace contextRef="#ctx0" brushRef="#br0">0 0 24575,'0'0'0,"3"1"0,148 70 0,-25-11 0,-94-46 0,14 6 0,49 15 0,-66-27 0,54 8 0,-53-10 0,-19-3 0,21 1 0,-27-4-114,1 1 1,-1 0-1,0 0 0,1 0 0,-1 1 1,1 0-1,-1 0 0,-1 0 0,1 0 1,0 1-1,8 5 0</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6"/>
    </inkml:context>
    <inkml:brush xml:id="br0">
      <inkml:brushProperty name="width" value="0.35" units="cm"/>
      <inkml:brushProperty name="height" value="0.35" units="cm"/>
      <inkml:brushProperty name="color" value="#FFFFFF"/>
    </inkml:brush>
  </inkml:definitions>
  <inkml:trace contextRef="#ctx0" brushRef="#br0">1069 0 24575,'0'0'0,"-1"1"0,-14 7 0,0 1 0,2 0 0,-16 12 0,-38 38 0,59-52 0,-141 135 0,-89 77 0,-133 66 0,330-258 0,-34 25 0,74-52 0,-5 4 0,0 1 0,1 0 0,0-1 0,0 1 0,0 1 0,1-1 0,-5 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1"/>
    </inkml:context>
    <inkml:brush xml:id="br0">
      <inkml:brushProperty name="width" value="0.35" units="cm"/>
      <inkml:brushProperty name="height" value="0.35" units="cm"/>
      <inkml:brushProperty name="color" value="#FFFFFF"/>
    </inkml:brush>
  </inkml:definitions>
  <inkml:trace contextRef="#ctx0" brushRef="#br0">1 0 24575,'0'0'0,"1"2"0,46 79 0,-36-61 0,-1 2 0,6 24 0,12 60 0,-15-56 0,-2 4 0,-9-45 0,-1 0 0,0-1 0,-1 1 0,-2 11 0</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7"/>
    </inkml:context>
    <inkml:brush xml:id="br0">
      <inkml:brushProperty name="width" value="0.35" units="cm"/>
      <inkml:brushProperty name="height" value="0.35" units="cm"/>
      <inkml:brushProperty name="color" value="#FFFFFF"/>
    </inkml:brush>
  </inkml:definitions>
  <inkml:trace contextRef="#ctx0" brushRef="#br0">927 1 24575,'-2'1'0,"-36"24"0,-60 50 0,45-32 0,-463 309 0,450-318 0,37-20 0,-29 19 0,51-28 0,-1 0 0,0 1 0,1 0 0,0 1 0,0-1 0,1 1 0,0 0 0,-5 8 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8"/>
    </inkml:context>
    <inkml:brush xml:id="br0">
      <inkml:brushProperty name="width" value="0.35" units="cm"/>
      <inkml:brushProperty name="height" value="0.35" units="cm"/>
      <inkml:brushProperty name="color" value="#FFFFFF"/>
    </inkml:brush>
  </inkml:definitions>
  <inkml:trace contextRef="#ctx0" brushRef="#br0">1 0 24575,'0'0'0,"2"1"0,24 19 0,-5-5 0,30 27 0,-1-1 0,-16-13 0,70 69 0,-75-69 0,-19-17 0,1-2 0,2 0 0,21 15 0,-29-21 0,-1 0 0,0 0 0,-1 1 0,2 0 0,-2-1 0,4 6 0,12 11 0,-2-5 0,-12-10 0,1 0 0,0 1 0,11 5 0,6 3 0,-2 2 0,1 0 0,-2 0 0,19 22 0,8 1 0,-18-15 0,-22-18-136,1 0-1,0 1 1,0-1-1,0-1 1,1 0-1,0-1 1,0 0-1,0 0 0,19 6 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19"/>
    </inkml:context>
    <inkml:brush xml:id="br0">
      <inkml:brushProperty name="width" value="0.35" units="cm"/>
      <inkml:brushProperty name="height" value="0.35" units="cm"/>
      <inkml:brushProperty name="color" value="#FFFFFF"/>
    </inkml:brush>
  </inkml:definitions>
  <inkml:trace contextRef="#ctx0" brushRef="#br0">0 1 24575,'2'1'0,"114"100"0,-5 9 0,11 11 0,37 40 0,-43-40 0,-93-98 0,-11-10 0,2 1 0,0-2 0,30 22 0,-16-19-1365</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0"/>
    </inkml:context>
    <inkml:brush xml:id="br0">
      <inkml:brushProperty name="width" value="0.35" units="cm"/>
      <inkml:brushProperty name="height" value="0.35" units="cm"/>
      <inkml:brushProperty name="color" value="#FFFFFF"/>
    </inkml:brush>
  </inkml:definitions>
  <inkml:trace contextRef="#ctx0" brushRef="#br0">0 0 24575,'0'0'0,"2"2"0,39 40 0,12 11 0,6 4 0,-43-41 0,-1 0 0,0 1 0,13 20 0,21 25 0,27 30 0,7 8 0,30 10 0,32 37 0,26 56 0,-78-89 0,26 19 0,24 29 0,-120-133 0,124 143 0,13-20 0,-129-121 284,-20-19-834,1-1 1,20 16-1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1"/>
    </inkml:context>
    <inkml:brush xml:id="br0">
      <inkml:brushProperty name="width" value="0.35" units="cm"/>
      <inkml:brushProperty name="height" value="0.35" units="cm"/>
      <inkml:brushProperty name="color" value="#FFFFFF"/>
    </inkml:brush>
  </inkml:definitions>
  <inkml:trace contextRef="#ctx0" brushRef="#br0">1 27 24575,'0'0'0,"-1"1"0,5-2 0,165-13 0,-160 14 0,0-1 0,16-4 0,-14 3 0,16-2 0,138 3 0,-86 2 0,-76-1 0,-1 0 0,1 0 0,0 0 0,-2 1 0,2 0 0,0-1 0,-1 0 0,1 1 0,3 1 0,-5-1 0,-1 0 0,2 0 0,-2-1 0,2 1 0,-2 0 0,2 0 0,-1 0 0,0-1 0,-1 2 0,1-1 0,-1 0 0,1 0 0,0 0 0,0 1 0,-1-2 0,0 1 0,1 1 0,-1-1 0,1 2 0,0 13 0,1-2 0,-4 29 0,0-5 0,3 39 0,-2 76 0,0-136 0,-2 0 0,1 0 0,-3 0 0,-9 30 0,1-15 0,-25 44 0,35-71 0,-1 1 0,1 0 0,1 0 0,0-1 0,0 2 0,0-1 0,0 0 0,1 0 0,0 9 0,1-12 342</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2"/>
    </inkml:context>
    <inkml:brush xml:id="br0">
      <inkml:brushProperty name="width" value="0.35" units="cm"/>
      <inkml:brushProperty name="height" value="0.35" units="cm"/>
      <inkml:brushProperty name="color" value="#FFFFFF"/>
    </inkml:brush>
  </inkml:definitions>
  <inkml:trace contextRef="#ctx0" brushRef="#br0">0 67 24575,'0'0'0,"3"0"0,22-3 0,25-5 0,-45 7 0,1 0 0,-1-1 0,1 0 0,-1 0 0,0 0 0,8-5 0,-5 1 0,1 1 0,0 1 0,1 0 0,-1 0 0,1 1 0,0 0 0,0 1 0,-1-1 0,16 1 0,9-1 0,52 4 0,-34 0 0,112-1 0,-163 1 0,0-1 0,0 1 0,-1 0 0,2 0 0,-1 0 0,-1 0 0,1 0 0,0 0 0,-1 0 0,1 0 0,-1 0 0,1 1 0,0 0 0,6 15 0,-5-13 0,-1 0 0,1 1 0,-1 0 0,0 0 0,2 8 0,-2 9 0,-1-9 0,1 0 0,5 24 0,-3-19 0,-1 0 0,0 0 0,-1-1 0,-3 22 0,1-1 0,1 169 0,0-195 0,-2 0 0,1-1 0,-2 0 0,-5 17 0,-3 12 0,11-35 0,-1-3 0,0 1 0,0 0 0,1 0 0,0-1 0,0 6 0</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3"/>
    </inkml:context>
    <inkml:brush xml:id="br0">
      <inkml:brushProperty name="width" value="0.35" units="cm"/>
      <inkml:brushProperty name="height" value="0.35" units="cm"/>
      <inkml:brushProperty name="color" value="#FFFFFF"/>
    </inkml:brush>
  </inkml:definitions>
  <inkml:trace contextRef="#ctx0" brushRef="#br0">57 0 24575,'2'1'0,"0"1"0,0 0 0,0-1 0,0 1 0,-1 0 0,1 0 0,0 0 0,1 3 0,1 0 0,0-1 0,0 2 0,0 0 0,-1 0 0,0-1 0,1 1 0,-2 0 0,1 0 0,-1 0 0,0 1 0,-1-1 0,0 1 0,0-1 0,0 1 0,-1-1 0,0 8 0,-3 225 0,4-148 0,-2-76 0,0 1 0,-1-1 0,-1 0 0,0 0 0,-2 0 0,0-1 0,0 1 0,-1-1 0,-1 0 0,-9 16 0,10-23 0,1 3 0,0-1 0,1 0 0,-5 19 0,-2 4 0,6-16 0,0 0 0,-2 19 0,7-28-1365</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4"/>
    </inkml:context>
    <inkml:brush xml:id="br0">
      <inkml:brushProperty name="width" value="0.35" units="cm"/>
      <inkml:brushProperty name="height" value="0.35" units="cm"/>
      <inkml:brushProperty name="color" value="#FFFFFF"/>
    </inkml:brush>
  </inkml:definitions>
  <inkml:trace contextRef="#ctx0" brushRef="#br0">1 1 24575,'0'0'0,"2"1"0,13 4 0,-1 1 0,0 0 0,0 0 0,-1 2 0,20 14 0,-11-5 0,-1 1 0,24 25 0,-27-23-682,37 28-1</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5"/>
    </inkml:context>
    <inkml:brush xml:id="br0">
      <inkml:brushProperty name="width" value="0.35" units="cm"/>
      <inkml:brushProperty name="height" value="0.35" units="cm"/>
      <inkml:brushProperty name="color" value="#FFFFFF"/>
    </inkml:brush>
  </inkml:definitions>
  <inkml:trace contextRef="#ctx0" brushRef="#br0">0 0 24575,'0'0'0,"2"1"0,7 7 0,-1 0 0,0-1 0,-1 1 0,0 1 0,0 0 0,9 14 0,27 66 0,-23-47 0,-8-18 0,-6-15 0,-1 0 0,-1 1 0,1-1 0,-2 0 0,3 11 0,-6-19 48,0 9-1461</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6"/>
    </inkml:context>
    <inkml:brush xml:id="br0">
      <inkml:brushProperty name="width" value="0.35" units="cm"/>
      <inkml:brushProperty name="height" value="0.35" units="cm"/>
      <inkml:brushProperty name="color" value="#FFFFFF"/>
    </inkml:brush>
  </inkml:definitions>
  <inkml:trace contextRef="#ctx0" brushRef="#br0">1 1 24575,'0'1'0,"0"-1"0,1 1 0,-1 0 0,0-1 0,0 1 0,0-1 0,1 1 0,0 0 0,-1-1 0,0 1 0,1 0 0,3 4 0,17 36 0,24 67 0,1 5 0,-43-107 74,-1 0-554,1 0 1,8 11-1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2"/>
    </inkml:context>
    <inkml:brush xml:id="br0">
      <inkml:brushProperty name="width" value="0.35" units="cm"/>
      <inkml:brushProperty name="height" value="0.35" units="cm"/>
      <inkml:brushProperty name="color" value="#FFFFFF"/>
    </inkml:brush>
  </inkml:definitions>
  <inkml:trace contextRef="#ctx0" brushRef="#br0">0 0 24575,'0'0'0,"1"3"0,6 11 0,0 0 0,1 0 0,1-1 0,14 18 0,-4-4 0,83 129 0,-84-124 0,-2 0 0,-2 2 0,12 38 0,-10-14 0,3 8 0,28 67 0</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7"/>
    </inkml:context>
    <inkml:brush xml:id="br0">
      <inkml:brushProperty name="width" value="0.35" units="cm"/>
      <inkml:brushProperty name="height" value="0.35" units="cm"/>
      <inkml:brushProperty name="color" value="#FFFFFF"/>
    </inkml:brush>
  </inkml:definitions>
  <inkml:trace contextRef="#ctx0" brushRef="#br0">0 0 24575,'184'156'0,"-11"10"0,-122-116 0,203 216 0,-12 10 0,-70-78 0,-5-1 0,-25-26 0,10-8 0,-106-118 0,29 28 0,-67-63-1365</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8"/>
    </inkml:context>
    <inkml:brush xml:id="br0">
      <inkml:brushProperty name="width" value="0.35" units="cm"/>
      <inkml:brushProperty name="height" value="0.35" units="cm"/>
      <inkml:brushProperty name="color" value="#FFFFFF"/>
    </inkml:brush>
  </inkml:definitions>
  <inkml:trace contextRef="#ctx0" brushRef="#br0">0 0 24575,'3'1'0,"56"30"10,0 2 0,103 79 0,91 103-160,158 178-503,-17 16 705,-303-313-67,177 192 151,-256-275-901</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29"/>
    </inkml:context>
    <inkml:brush xml:id="br0">
      <inkml:brushProperty name="width" value="0.35" units="cm"/>
      <inkml:brushProperty name="height" value="0.35" units="cm"/>
      <inkml:brushProperty name="color" value="#FFFFFF"/>
    </inkml:brush>
  </inkml:definitions>
  <inkml:trace contextRef="#ctx0" brushRef="#br0">0 1 24575,'51'42'0,"-20"-17"0,276 264-510,-18 22-78,-272-292 582,324 362-21,128 140 29,-439-488-1179</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0"/>
    </inkml:context>
    <inkml:brush xml:id="br0">
      <inkml:brushProperty name="width" value="0.35" units="cm"/>
      <inkml:brushProperty name="height" value="0.35" units="cm"/>
      <inkml:brushProperty name="color" value="#FFFFFF"/>
    </inkml:brush>
  </inkml:definitions>
  <inkml:trace contextRef="#ctx0" brushRef="#br0">1 1 24575,'2'1'0,"56"51"0,53 57 0,-86-83 0,401 451-1097,-232-244 1074,306 356 23,-421-504-55,117 142-128,-188-216 142,-6-8-14,2 0 0,-2 0-1,1 1 1,-1 0 0,0 0-1,0-1 1,1 7 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1"/>
    </inkml:context>
    <inkml:brush xml:id="br0">
      <inkml:brushProperty name="width" value="0.35" units="cm"/>
      <inkml:brushProperty name="height" value="0.35" units="cm"/>
      <inkml:brushProperty name="color" value="#FFFFFF"/>
    </inkml:brush>
  </inkml:definitions>
  <inkml:trace contextRef="#ctx0" brushRef="#br0">0 1 24575,'1'2'0,"181"239"-263,9-6-148,-90-113 327,530 623-1155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2"/>
    </inkml:context>
    <inkml:brush xml:id="br0">
      <inkml:brushProperty name="width" value="0.35" units="cm"/>
      <inkml:brushProperty name="height" value="0.35" units="cm"/>
      <inkml:brushProperty name="color" value="#FFFFFF"/>
    </inkml:brush>
  </inkml:definitions>
  <inkml:trace contextRef="#ctx0" brushRef="#br0">1 0 24575,'2'3'0,"44"42"0,413 399-871,185 171 356,-581-555 679,-59-56-807</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3"/>
    </inkml:context>
    <inkml:brush xml:id="br0">
      <inkml:brushProperty name="width" value="0.35" units="cm"/>
      <inkml:brushProperty name="height" value="0.35" units="cm"/>
      <inkml:brushProperty name="color" value="#FFFFFF"/>
    </inkml:brush>
  </inkml:definitions>
  <inkml:trace contextRef="#ctx0" brushRef="#br0">0 0 24575,'2'1'0,"375"309"-509,-12 13-156,-278-246 626,166 153 273,76 68-1713</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4"/>
    </inkml:context>
    <inkml:brush xml:id="br0">
      <inkml:brushProperty name="width" value="0.35" units="cm"/>
      <inkml:brushProperty name="height" value="0.35" units="cm"/>
      <inkml:brushProperty name="color" value="#FFFFFF"/>
    </inkml:brush>
  </inkml:definitions>
  <inkml:trace contextRef="#ctx0" brushRef="#br0">1 1 24575,'2'1'0,"141"103"0,-5 9 0,-101-82 0,699 627-1147,-584-512 1147,-13 11 0,-128-142-1174</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5"/>
    </inkml:context>
    <inkml:brush xml:id="br0">
      <inkml:brushProperty name="width" value="0.35" units="cm"/>
      <inkml:brushProperty name="height" value="0.35" units="cm"/>
      <inkml:brushProperty name="color" value="#FFFFFF"/>
    </inkml:brush>
  </inkml:definitions>
  <inkml:trace contextRef="#ctx0" brushRef="#br0">0 1 24575,'4'1'0,"54"30"0,614 363-1103,-603-353 1075,314 206 28,-25 27 0,-335-253-1177</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6"/>
    </inkml:context>
    <inkml:brush xml:id="br0">
      <inkml:brushProperty name="width" value="0.35" units="cm"/>
      <inkml:brushProperty name="height" value="0.35" units="cm"/>
      <inkml:brushProperty name="color" value="#FFFFFF"/>
    </inkml:brush>
  </inkml:definitions>
  <inkml:trace contextRef="#ctx0" brushRef="#br0">0 1 24575,'13'3'0,"-4"-1"0,361 67-163,7-20-132,-35-6 157,965 205-1514,-1216-225 661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3"/>
    </inkml:context>
    <inkml:brush xml:id="br0">
      <inkml:brushProperty name="width" value="0.35" units="cm"/>
      <inkml:brushProperty name="height" value="0.35" units="cm"/>
      <inkml:brushProperty name="color" value="#FFFFFF"/>
    </inkml:brush>
  </inkml:definitions>
  <inkml:trace contextRef="#ctx0" brushRef="#br0">1 0 24575,'10'27'0,"-2"0"0,0 1 0,5 49 0,-10 163 0,-3-150 0,0-18 0,-2 66 0,2-138 0,0 3 0,0 1 0,0 0 0,0 0 0,0-1 0,-1 1 0,0-1 0,0 1 0,-1-1 0,1 1 0,-3 3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7"/>
    </inkml:context>
    <inkml:brush xml:id="br0">
      <inkml:brushProperty name="width" value="0.35" units="cm"/>
      <inkml:brushProperty name="height" value="0.35" units="cm"/>
      <inkml:brushProperty name="color" value="#FFFFFF"/>
    </inkml:brush>
  </inkml:definitions>
  <inkml:trace contextRef="#ctx0" brushRef="#br0">1 1 24575,'0'0'0,"16"9"0,17 10 0,21 10 0,19 12 0,23 12 0,23 13 0,-8-5-813,-23-13 813,-27-14 0,-23-13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8"/>
    </inkml:context>
    <inkml:brush xml:id="br0">
      <inkml:brushProperty name="width" value="0.35" units="cm"/>
      <inkml:brushProperty name="height" value="0.35" units="cm"/>
      <inkml:brushProperty name="color" value="#FFFFFF"/>
    </inkml:brush>
  </inkml:definitions>
  <inkml:trace contextRef="#ctx0" brushRef="#br0">648 584 24575,'-25'0'12,"8"1"-47,-1-2 0,0 1 0,1-2 0,-21-4-1,4-4-761,2-1-1,-32-16 0,29 12-872,-55-16-1,87 30 1360,-2 0 0,1 0-1,-1 0 1,-5 0 0,9 1 287,1 0 0,-1 0 1,0 0-1,1 0 0,0 0 1,-1 0-1,0 0 0,1 0 1,-1 0-1,0 0 0,1 1 1,-1-1-1,1 0 0,-1 0 1,1 1-1,-1-1 0,1 0 1,0 1-1,-1-1 0,1 0 1,-1 1-1,1-1 0,0 0 1,0 1-1,-1-1 0,0 1 1,1-1-1,0 1 0,0-1 1,-1 1-1,1-1 0,0 0 1,0 1-1,0 0 0,0-1 1,-1 1-1,1 0 0,0-1 1,0 0-1,0 1 0,0 0 1,0-1-1,0 0 0,1 2 1,0 1 95,-1 1-1,2-1 1,-1-1 0,0 2-1,0-1 1,1-1 0,2 5-1,19 21 994,3 0-316,31 25 0,34 21-1486,-55-46 221,88 67 368,-107-81 148,-14-10 0,-3-3 0,-9-5 0,-7-5 0,0-1 0,1-1 0,0-1 0,-25-26 0,-15-23 0,27 29 0,21 24 0,-24-29 0,28 32 0,-1 1 0,1-2 0,0 1 0,0-1 0,-2-8 0,4 13 0,1 0 0,-1 0 0,1 0 0,0 0 0,0 1 0,0-2 0,0 2 0,0-2 0,0 1 0,0 0 0,0 0 0,0 0 0,0 0 0,0 0 0,0 0 0,0 0 0,0 0 0,1 0 0,0 0 0,-1 0 0,0 0 0,1 0 0,-1 1 0,1-1 0,0 0 0,-1 1 0,1-2 0,0 2 0,-1-1 0,2 0 0,-2 1 0,1 0 0,0-1 0,0 1 0,0-1 0,0 1 0,0-1 0,1 1 0,4-2 0,-1 0 0,1 1 0,-1 0 0,1 0 0,-1 0 0,13 1 0,39 4 0,39 11 0,153 48-637,-7 14-516,-198-62 977,54 16-807,-84-27 677,0-1-1,22 3 0,-34-6 265,0 1 0,0-1-1,0 0 1,-1-1 0,1 1 0,0 0-1,1-1 1,1 0 0,-4 1 31,0 0 1,1 0 0,0 0 0,-1-1 0,0 1 0,1 0-1,-1-1 1,1 1 0,-1 0 0,1-1 0,-1 1-1,1-1 1,-1 1 0,0 0 0,0-1 0,1 1-1,-1-1 1,0 1 0,1-1 0,-1-1 4,0-1 0,0 1 0,0 0 0,-1 0 0,1 0 0,0 0 0,-1 0 0,1 0 0,-1 0 0,0 0 0,0 1 0,0-1 0,-1-3 1,-6-7 5,0-2 0,-18-19 0,-28-26 0,-246-218 163,246 232 578,-70-55 2287,99 85-2045,25 15-927,-1-1 0,0 1 1,1 0-1,0 0 0,-2-1 0,2 1 1,-1-1-1,1 1 0,-1 0 1,0 0-1,1 0 0,-1 0 1,0 0-1,1 0 0,-1 0 1,-1 0-1,1 4 441,5 3 15,0-2-238,1 1 0,0-1 0,0 0 0,0 0 0,9 7 0,34 19 822,-39-25-887,117 68 740,10 7-408,-97-53-541,-38-27 0,2 1 0,-2-1 0,0 1 0,1-1 0,-1 1 0,1 0 0,0 0 0,0 1 0,-2-2 0,0-1 0,0 1 0,0-1 0,0 0 0,0 0 0,0 0 0,0 0 0,0 0 0,0 0 0,0 1 0,0-1 0,0 0 0,0 1 0,0-1 0,0 0 0,0 0 0,0 0 0,0 0 0,0 0 0,0 0 0,0 1 0,0-1 0,0 0 0,0 1 0,-1-1 0,1 0 0,0 0 0,0 0 0,-1 0 0,1 0 0,0 0 0,0 0 0,0 0 0,0 0 0,0 0 0,0 1 0,0-1 0,0 0 0,-1 0 0,1 0 0,-1 0 0,1 0 0,0 0 0,0 0 0,0 0 0,0 0 0,0 0 0,0 0 0,-1 0 0,1 0 0,0 0 0,-1 0 0,1 0 0,0 0 0,-7-1-89,0-1 0,0 1 0,0-1 1,0 0-1,-11-5 0,-4-1-361,-374-138-3501,12-18 1405,181 58 2328,175 89-275</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39"/>
    </inkml:context>
    <inkml:brush xml:id="br0">
      <inkml:brushProperty name="width" value="0.35" units="cm"/>
      <inkml:brushProperty name="height" value="0.35" units="cm"/>
      <inkml:brushProperty name="color" value="#FFFFFF"/>
    </inkml:brush>
  </inkml:definitions>
  <inkml:trace contextRef="#ctx0" brushRef="#br0">1180 1743 24575,'-7'-4'11,"-2"-1"-55,0-1 1,0 0-1,-14-14 0,-109-96-775,-514-471-3113,561 504 2949,64 62 502,11 12 250,-1-1-1,2 0 1,0 0-1,-8-13 1,14 18 436,3 5-195,0 0 1,0-1-1,0 1 1,0 0-1,0 0 1,0 0-1,0 0 0,0-1 1,1 1-1,-1 0 1,0 0-1,0 0 1,0 0-1,0 0 1,0 0-1,0 0 1,1 0-1,-1 0 1,0 0-1,0 0 1,0 0-1,0 0 1,0 0-1,0 0 1,0 0-1,0 0 1,0 0-1,0 0 1,1 0-1,-1 0 0,0 0 1,0 0-1,0 0 1,0 0-1,0 0 1,0 0-1,0 0 1,0 0-1,0 0 1,0 0-1,1 0 1,-1 0-1,5 2 193,1 0 1,-1 1-1,0-1 0,0 2 0,-1-1 1,1 1-1,5 4 0,4 3 137,392 312 3172,-162-123-2109,-236-194-1403,37 28 0,-45-34 0,0 0 0,0 0 0,0 0 0,0 0 0,0 0 0,0 0 0,0 0 0,0 0 0,0 0 0,0 0 0,0 0 0,0 0 0,0 0 0,0 0 0,0 0 0,0 0 0,0 0 0,0 0 0,0 0 0,0 0 0,0 0 0,0-1 0,0 1 0,0 0 0,0 0 0,0 0 0,0 0 0,0 0 0,1 0 0,-1 0 0,0 0 0,0 0 0,0 0 0,0 0 0,0 0 0,0 0 0,0 0 0,0 0 0,0 0 0,0 0 0,0 0 0,0 0 0,0 0 0,0 0 0,0 0 0,-3-3 0,-8-10 0,-122-102 0,32 29 0,-10-16 0,-123-101 0,158 148 0,64 48 0,12 9 0,5 6 0,157 163-8,-113-120-145,384 386-654,-426-430 807,116 107 0,-507-460-307,337 302 256,-96-93-64,-51-49-306,192 184 421,-73-63 0,68 62 0,7 5 0,12 13-1,-12-14 2,225 261 1145,-149-175-929,23 25-126,57 67 234,-125-140-242,-29-37-83,-1 0 0,1 0 0,-1 0 0,0 1 0,2 3 0,-3-6 0,0 0 0,0 0 0,0 0 0,0 0 0,0 0 0,0 0 0,0 0 0,0 0 0,0 0 0,0 0 0,0 0 0,0 0 0,0 0 0,0 0 0,0 1 0,0-1 0,0 0 0,0 0 0,0 0 0,0 0 0,0 0 0,0 0 0,0 0 0,0 0 0,0 0 0,0 0 0,0 0 0,0 0 0,-1 1 0,1-1 0,0 0 0,0 0 0,0 0 0,0 0 0,0 0 0,0 0 0,0 0 0,0 0 0,0 0 0,0 0 0,0 0 0,0 0 0,-1 0 0,1 0 0,0 0 0,0 0 0,0 0 0,0 0 0,-1 0 0,1 0 0,0 0 0,0 0 0,0 0 0,-10-6 0,-13-8 0,-28-28 0,31 25 0,-181-160 0,-36-29 0,224 196 0,9 4 0,-2 3 0,2-1 0,-2 0 0,2-1 0,-2 2 0,0 1 0,-9-5 0,15 6 0,0 1 0,0 0 0,0 0 0,0 0 0,0 0 0,0 0 0,0 0 0,0 0 0,0 0 0,-1 0 0,1 0 0,0 0 0,0 0 0,-1 0 0,1 0 0,0 0 0,0 0 0,0 0 0,0 0 0,0 0 0,0 0 0,0 0 0,0 1 0,0-1 0,-1 0 0,1 0 0,0 0 0,0 0 0,0 0 0,-1 0 0,1 0 0,2 7 0,3 5 0,3-1 0,-1 0 0,14 16 0,-9-11 0,220 261 0,13 15 0,-222-260 0,-23-30 0,1-2 0,0 2 0,-1-2 0,1 1 0,-1-1 0,0 2 0,1-1 0,0 0 0,-1 0 0,0 0 0,0 0 0,0 0 0,0 1 0,0-2 0,0 0 0,0 1 0,0-1 0,0 0 0,0 0 0,0 0 0,0 0 0,0 0 0,0 0 0,-1 0 0,1 0 0,0 0 0,-1 0 0,1 0 0,0 0 0,0 0 0,0 0 0,0 0 0,0 0 0,0 0 0,-1 0 0,1 0 0,0 0 0,0 0 0,0 0 0,0 0 0,0 0 0,0 0 0,0 0 0,0 0 0,0 0 0,-1 0 0,-9-5 0,-10-10 0,0-1 0,-19-21 0,26 25 0,-158-159-477,-172-225 1,237 253 476,102 135 0,-1 0 0,1 1 0,-5-12 0,9 18 0,0 0 0,0 0 0,0 0 0,0 1 0,-1-2 0,1 2 0,0-2 0,0 2 0,0-2 0,0 2 0,0-2 0,1 0 0,-1 2 0,0-1 0,0 1 0,0 0 0,0 0 0,1-1 0,-1 1 0,1 0 0,-1-1 0,0 1 0,0 0 0,1 0 0,-1 0 0,0-1 0,0 1 0,0 0 0,1 0 0,0 0 0,-1 0 0,0 0 0,0-1 0,0 1 0,1 0 0,0 0 0,-1 0 0,3 0 0,-1 1 0,1-1 0,0 0 0,-1 1 0,1 0 0,-1 0 0,1-1 0,3 3 0,23 12 0,-2 1 0,34 25 0,-54-35 0,280 209 230,-2-1-135,-272-206-95,-6 0 0,3-2 0,-2 0 0,2-1 0,18 9 0,-20-13 0,-8-2 0,0 1 0,0 0 0,0 0 0,0 0 0,0-1 0,1 1 0,-1 0 0,0 0 0,0 0 0,0 0 0,0 0 0,0 0 0,0 0 0,0 0 0,0-1 0,0 1 0,0-1 0,1 1 0,-1 0 0,0 0 0,0 0 0,0 0 0,0 0 0,0 0 0,0 0 0,0-1 0,0 1 0,-1 0 0,1-1 0,-1-2 0,0-1 0,0 2 0,0-1 0,-2-1 0,2 2 0,-5-6 0,-104-129 8,46 63-68,-315-404-195,364 459 255,0 0 0,-22-37 0,36 55 0,0 0 0,1 0 0,0 1 0,-1-2 0,1 1 0,0 0 0,0 0 0,-1 0 0,1-1 0,0 1 0,0 1 0,0 0 0,0 0 0,0 0 0,0 0 0,0 0 0,0 0 0,1 0 0,-1 0 0,0 0 0,0 0 0,0 0 0,0-1 0,0 1 0,0 0 0,0 0 0,0 0 0,0-1 0,0 1 0,0 0 0,0 0 0,0 0 0,0 0 0,1 0 0,-1 0 0,0 0 0,0 0 0,0 0 0,0 0 0,0 0 0,0 0 0,0 0 0,0 0 0,0 0 0,0 0 0,1 0 0,-1 0 0,0 0 0,0 0 0,1 0 0,-1 0 0,0 0 0,4 2 0,-2-1 0,2 0 0,-1 0 0,5 5 0,40 26 0,66 56 0,-71-52 0,379 314-260,-28-23 26,-299-249 234,-81-64 0,-13-12 0,-6-5 0,-72-58 718,64 50-543,-68-59 287,-613-606-2168,676 658 1692,6 5 12,1 0 0,0 0 0,-9-16 0,18 23 2,2 6 0,0 0 0,0 0 0,1 0 0,-1 0 0,0 0 0,1 0 0,-1 0 0,0 0 0,0 0 0,0 0 0,0 0 0,0 0 0,0 0 0,1 0 0,-1 0 0,0 0 0,1 0 0,-1 0 0,0 0 0,0 0 0,0 0 0,0 0 0,0 0 0,0 0 0,0 0 0,1 0 0,-1 0 0,8 5 0,-1-1 0,10 8 0,43 35 0,24 22 0,132 112 89,356 289 289,-385-329-244,-162-126-134,-20-13 0,-5-6 0,-4-3 7,0 1 0,0 1 1,-1-1-1,0 0 0,-11-9 1,0 1 111,-241-229 55,17 17-203,17-10-16,204 213 45,17 18 0,2 5 0,0 0 0,0 0 0,0 0 0,0-1 0,0 1 0,0 0 0,0 0 0,0 0 0,0 0 0,0 0 0,0 0 0,0 0 0,0 0 0,0 0 0,0 0 0,0 0 0,0 0 0,0 0 0,0 0 0,0 0 0,0 0 0,0 0 0,0 0 0,0 0 0,1 0 0,-1 0 0,0 0 0,0 0 0,0 0 0,0 0 0,0 0 0,0 0 0,0 0 0,0 0 0,1 0 0,-1 0 0,0 0 0,0 0 0,0 0 0,0 0 0,0 0 0,0 0 0,0 0 0,0 0 0,0 0 0,0 0 0,0 0 0,0 0 0,0 0 0,0 0 0,0 0 0,0 0 0,19 12 0,226 180 753,-144-108-705,436 337-735,-522-409 687,-6-5 0,-24-21 0,-57-49 599,-390-348-1826,443 393 1208,-419-401-448,432 412 467,-57-58 0,60 59 1,4 7 1,11 9 98,-9-8-39,368 317 954,-77-64-1255,-50-58 240,-98-81 0,-126-99-14,-17-15 39,-13-9 128,-138-113 557,79 66-585,69 54-125,-699-569-1587,626 508 1587,62 52-41,9 7 82,8 6 122,70 55 872,147 117-810,-63-45-1020,279 228 711,-272-228-53,-146-113 137,-18-16 0,-7-3 0,-7-4 212,-1-3 1,-19-14 0,15 11-28,-395-310-772,12-14-1613,-99-98 777,477 414 1389,-128-103 2101,191 159 41,-17-14-1897,723 661-792,-654-599 581,35 34 0,-119-110 0,-7-6 0,1 0 0,-1 0 0,-1 0 0,1 0 0,0 0 0,4 8 0,-7-9 17,-4-4 99,-5-2 82,1-1-1,-13-9 1,7 4-128,-334-256-166,323 247 41,-363-310-687,343 289 727,21 19 15,0-1 0,-1 1 0,-40-25 0,51 39 0,14 7 0,0 0 0,-1 0 0,1 0 0,0 0 0,0 0 0,0 0 0,0 0 0,0 0 0,0 0 0,0 0 0,-1 0 0,1 0 0,0 0 0,0 0 0,0 0 0,0 0 0,0 0 0,0 0 0,-1 0 0,1 0 0,0 0 0,0 0 0,0 1 0,0-1 0,0 0 0,0 0 0,0 0 0,0 0 0,-1 0 0,1 0 0,0 0 0,0 0 0,0 0 0,0 1 0,2 6 0,5 3 123,0-1 0,0-1 0,1 1 0,10 9 0,-7-9 19,483 422 9,-473-415-151,1 1 0,0 1 0,41 21 0,-62-39 0,0 1 0,-1-1 0,1 1 0,-1-1 0,1 0 0,0 0 0,0 1 0,-1-1 0,1 0 0,-1 0 0,1 0 0,0 0 0,0 1 0,-1-1 0,1 0 0,0 0 0,1-1 0,-2 1 0,0-1 0,0 1 0,0-1 0,0 1 0,1-1 0,-1 1 0,0-1 0,0 1 0,0-1 0,0 1 0,0-1 0,0 1 0,-1-1 0,1 1 0,0-1 0,0 1 0,0 0 0,0-1 0,-1 1 0,1 0 0,0-1 0,0 0 0,0 1 0,0 0 0,-2-1 0,-9-16 0,-25-29 0,26 35 0,-150-166 0,-9 5 0,-16-17 0,124 122 0,53 56 0,8 11 0,3 2 0,15 14 0,-18-16 0,405 367 0,-403-365 0,11 9 0,16 12 0,-21-19 0,-14-12 0,-242-231 0,158 152 0,15 18 0,71 64 0,6 7 0,12 10 0,273 248 0,-275-249 0,-7-8 0,1 3 0,-1-2 0,-1 1 0,7 9 0,-11-14 0,-3 0 0,-6-5 0,-88-71 0,5-8 0,78 71 0,-182-172 0,186 176 0,-2-2 0,0-1 0,2 0 0,-15-19 0,23 27 0,3 3 0,8 7 0,51 43 0,-19-11 0,393 346 0,-366-324 0,-62-55 0,-11-9 0,-191-177 0,131 119 0,-7-5 0,-145-149 0,217 216 0,0 0 0,0 0 0,0 0 0,0 0 0,0 0 0,0 0 0,0 0 0,0 0 0,0 0 0,1 0 0,-1 0 0,0 0 0,0 0 0,0 0 0,0 0 0,0 0 0,0 0 0,0 0 0,0 0 0,0-1 0,0 1 0,0 0 0,0 0 0,0 0 0,0 0 0,0 0 0,0 0 0,0 0 0,0 0 0,0 0 0,7 5 0,11 8 0,267 227 0,-269-226 0,84 76 0,-95-85 0,-5-5 0,0 0 0,0 0 0,0 0 0,0 0 0,0 0 0,0 0 0,0 0 0,0 0 0,0 0 0,0 0 0,0 0 0,0 0 0,0 0 0,0 0 0,0 0 0,0 0 0,0 0 0,0 0 0,-1 0 0,1 0 0,0 0 0,0 0 0,0 1 0,0-1 0,0 0 0,0 0 0,0 0 0,0 0 0,0 0 0,0 0 0,0 0 0,0 0 0,0 0 0,0 0 0,0 0 0,0 0 0,0 0 0,0 0 0,1 0 0,-12-8 0,-61-54 0,-159-142 0,190 162 0,35 36 0,6 6 0,0 0 0,0 0 0,0 0 0,0 0 0,0 0 0,0 0 0,0 0 0,0 0 0,0 0 0,0 0 0,0 0 0,0 0 0,0 0 0,0 0 0,0 0 0,0 0 0,0 0 0,0 0 0,0 0 0,0 0 0,0 0 0,0 0 0,0 0 0,0 0 0,0 0 0,0 0 0,0 0 0,0 0 0,0 0 0,0 0 0,0 0 0,0 0 0,0 0 0,0 0 0,0 0 0,0 0 0,0 0 0,0 0 0,0 0 0,0 0 0,0 0 0,-1 0 0,1 0 0,0 0 0,0 0 0,0 0 0,0 0 0,0 0 0,11 14 0,98 94 0,-68-72 0,18 21 0,141 123 0,-190-171 0,20 11 0,-26-19 0,-5-2 0,-6-7 0,-149-123 0,68 61 0,-258-236 0,290 248 0,79 79 0,227 198 0,-6 6 0,-221-201 0,-3-3 0,1-2 0,31 23 0,-44-37 0,-6-7 0,-4-3 0,-4-2 0,-1 0 0,-10-11 0,5 7 0,-315-301 0,237 228 0,80 74 0,-10-6 0,-22-30 0,38 40 0,4 6 0,0 0 0,0 0 0,0 0 0,0 0 0,0 0 0,0 0 0,0 0 0,0 0 0,0 0 0,0 0 0,0 0 0,0 0 0,0 0 0,0 0 0,1 0 0,-1 0 0,0 0 0,0 0 0,0 0 0,0 0 0,0 0 0,0 0 0,0 0 0,0 0 0,0 0 0,0 0 0,0 0 0,0 0 0,0 0 0,0 0 0,0 0 0,0 0 0,0 0 0,0 0 0,0 0 0,0 0 0,0 0 0,0 0 0,0 0 0,0 0 0,0 0 0,0 0 0,0 0 0,0 0 0,10 8 0,-5-3 0,135 118 0,26 21 0,-84-74 0,-79-67 0,-4-6 0,-9-6 0,-85-82 0,-181-165 0,88 101 0,184 152 0,6 6 0,6 6 0,54 43 0,-14-12 0,102 88 0,54 50 0,-12 11 0,-135-123 0,-37-44 0,5 7 0,-20-23 0,-2-3 0,-1 0 0,0-1 0,-1 1 0,2 0 0,-2-1 0,0 1 0,1 0 0,-1 0 0,0 0 0,0 0 0,0 0 0,0 6 0,-1-8 0,0 0 0,0 0 0,1 0 0,-1 1 0,0-2 0,1 1 0,-1 0 0,1 0 0,-1 0 0,0 0 0,1 0 0,-1 0 0,1 0 0,-1 0 0,1 0 0,1 1 0,15 9 0,-14-9 0,0-1 0,-1 1 0,1-1 0,-1 1 0,0 0 0,1 1 0,1 0 0,1 3 0,-1 1 0,1 0 0,4 11 0,-11-24 0,0 1 0,-1 1 0,0 0 0,0-1 0,0 2 0,-5-6 0,-26-22 0,23 21 0,-53-47 0,-79-90 0,76 69 0,-107-132 0,151 179 0,-9-12 0,27 38 0,1 0 0,-2 0 0,0 0 0,1 0 0,-9-4 0,26 17 0,19 17 0,-9-6 0,277 215 0,-96-91 0,-157-114 0,12 7 0,-55-33 0,3 1 0,0 0 0,-1-1 0,0 1 0,9 2 0,-14-2 0,-1-4 0,1 0 0,0 0 0,0 0 0,0 0 0,0 1 0,0-1 0,0 0 0,-1 1 0,1-1 0,0 0 0,0 0 0,0 0 0,0 0 0,0 0 0,0 1 0,0-1 0,0 1 0,0-1 0,0 0 0,0 0 0,0 0 0,0 0 0,0 0 0,0 1 0,0-1 0,0 0 0,1 1 0,-1-1 0,0 0 0,0 0 0,0 0 0,0 0 0,0 0 0,0 0 0,0 1 0,1-1 0,-1 0 0,0 1 0,0-1 0,0 0 0,1 0 0,9 0-1365</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0"/>
    </inkml:context>
    <inkml:brush xml:id="br0">
      <inkml:brushProperty name="width" value="0.35" units="cm"/>
      <inkml:brushProperty name="height" value="0.35" units="cm"/>
      <inkml:brushProperty name="color" value="#FFFFFF"/>
    </inkml:brush>
  </inkml:definitions>
  <inkml:trace contextRef="#ctx0" brushRef="#br0">0 530 24575,'0'-156'0,"0"151"0,1 1 0,-1-1 0,0 0 0,2 1 0,-1-1 0,0 1 0,4-9 0,-1 6 0,0 0 0,1-1 0,8-9 0,12-19 0,-19 27 0,0 0 0,1-1 0,11-11 0,-9 12 0,-1 0 0,11-14 0,-16 20 0,-1-1 0,0 0 0,1-1 0,-1 1 0,-1 0 0,1-1 0,-1 1 0,1-1 0,0-5 0,-2 8 0,1 0 0,-1 0 0,2 0 0,-2-1 0,2 1 0,-2 1 0,2-1 0,-1 0 0,0 0 0,0 1 0,1-1 0,3-2 0,3-5 0,-1 0 0,5-7 0,1 1 0,22-21 0,-34 36-52,-1-1-1,0 1 1,1 0-1,0 0 1,-1-1-1,1 1 1,-1-1-1,1 1 1,-1 0-1,1 0 1,0 0-1,0 0 1,-1 0-1,0 0 1,2-1-1,-2 1 1,0 0-1,1 0 1,0 0-1,-1 1 0,1-1 1,0 0-1,0 0 1,-1 0-1,2 0 1</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1"/>
    </inkml:context>
    <inkml:brush xml:id="br0">
      <inkml:brushProperty name="width" value="0.35" units="cm"/>
      <inkml:brushProperty name="height" value="0.35" units="cm"/>
      <inkml:brushProperty name="color" value="#FFFFFF"/>
    </inkml:brush>
  </inkml:definitions>
  <inkml:trace contextRef="#ctx0" brushRef="#br0">-1 437 24575,'0'0'0,"1"-2"0,46-79 0,-36 60 0,-1 0 0,6-25 0,12-60 0,-15 56 0,-2-4 0,-9 45 0,-1 0 0,0 0 0,-1 1 0,-2-12 0</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2"/>
    </inkml:context>
    <inkml:brush xml:id="br0">
      <inkml:brushProperty name="width" value="0.35" units="cm"/>
      <inkml:brushProperty name="height" value="0.35" units="cm"/>
      <inkml:brushProperty name="color" value="#FFFFFF"/>
    </inkml:brush>
  </inkml:definitions>
  <inkml:trace contextRef="#ctx0" brushRef="#br0">0 699 24575,'0'0'0,"1"-2"0,6-13 0,0 1 0,1 0 0,1 0 0,14-16 0,-4 3 0,83-130 0,-84 126 0,-2-2 0,-2 0 0,12-40 0,-10 16 0,3-9 0,28-67 0</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3"/>
    </inkml:context>
    <inkml:brush xml:id="br0">
      <inkml:brushProperty name="width" value="0.35" units="cm"/>
      <inkml:brushProperty name="height" value="0.35" units="cm"/>
      <inkml:brushProperty name="color" value="#FFFFFF"/>
    </inkml:brush>
  </inkml:definitions>
  <inkml:trace contextRef="#ctx0" brushRef="#br0">1 743 24575,'10'-27'0,"-2"0"0,0-1 0,5-49 0,-10-163 0,-3 149 0,0 20 0,-2-66 0,2 136 0,0-3 0,0 0 0,0 1 0,0-1 0,0 0 0,-1 1 0,0-1 0,0 1 0,-1 0 0,1-1 0,-3-3 0</inkml:trace>
</inkml:ink>
</file>

<file path=ppt/ink/ink6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4"/>
    </inkml:context>
    <inkml:brush xml:id="br0">
      <inkml:brushProperty name="width" value="0.35" units="cm"/>
      <inkml:brushProperty name="height" value="0.35" units="cm"/>
      <inkml:brushProperty name="color" value="#FFFFFF"/>
    </inkml:brush>
  </inkml:definitions>
  <inkml:trace contextRef="#ctx0" brushRef="#br0">-1 730 24575,'1'-2'0,"2"-6"0,19-58 0,20-90 0,-34 92 0,1-91 0,1-19 0,-8 158 73,12-75-1511</inkml:trace>
</inkml:ink>
</file>

<file path=ppt/ink/ink6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5"/>
    </inkml:context>
    <inkml:brush xml:id="br0">
      <inkml:brushProperty name="width" value="0.35" units="cm"/>
      <inkml:brushProperty name="height" value="0.35" units="cm"/>
      <inkml:brushProperty name="color" value="#FFFFFF"/>
    </inkml:brush>
  </inkml:definitions>
  <inkml:trace contextRef="#ctx0" brushRef="#br0">0 738 24575,'0'-438'0,"0"427"0,1-2 0,0 1 0,5-22 0,-4 27 0,1 0 0,-1 0 0,1 1 0,1-1 0,0 0 0,-1 1 0,8-9 0,97-97 0,-77 82 0,-28 26-151,1 1-1,-1 0 0,1 0 0,1 0 1,-1 1-1,-1-1 0,2 1 1,6-3-1</inkml:trace>
</inkml:ink>
</file>

<file path=ppt/ink/ink6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6"/>
    </inkml:context>
    <inkml:brush xml:id="br0">
      <inkml:brushProperty name="width" value="0.35" units="cm"/>
      <inkml:brushProperty name="height" value="0.35" units="cm"/>
      <inkml:brushProperty name="color" value="#FFFFFF"/>
    </inkml:brush>
  </inkml:definitions>
  <inkml:trace contextRef="#ctx0" brushRef="#br0">1 618 24575,'0'0'0,"0"1"0,0-4 0,0-17 0,-1-7 0,2 2 0,4-31 0,-3 48 0,-1 1 0,1 0 0,0 0 0,1 0 0,-1 0 0,2 1 0,-1-1 0,1 0 0,0 1 0,0 0 0,1 0 0,8-9 0,-3 5 0,-1 0 0,0 1 0,13-21 0,16-35 0,-34 58 0,1 1 0,-2-1 0,3 1 0,-2 0 0,1 0 0,1 0 0,-1 1 0,2 0 0,7-6 0,7-3 0,29-13 0,8-6 0,-4-6 0,-50 37 0,0 0 0,0 0 0,0 1 0,1-1 0,-1 1 0,1 0 0,-1-1 0,0 1 0,8 0 0,6 1 0,20 1 0,-10 0 0,-10-1 0,-6 0 0,0 0 0,13 3 0,-22-2 0,2 0 0,-1 0 0,1 0 0,-1 1 0,0-1 0,0 1 0,0 0 0,-1 0 0,6 4 0,-6-4 0,0 0 0,0 1 0,-2-1 0,2 1 0,0-1 0,-1 1 0,0 0 0,1 0 0,-1 1 0,-1-2 0,1 1 0,1 6 0,-2-2 0,1 0 0,0 0 0,-2 1 0,1-2 0,-1 12 0,-2 302 0,2-240 0,0-82 0,1 0 0,-1 0 0,1 0 0,-1-1 0,2-2 0,2-6 0,7-34 0,-2 0 0,5-77 0,-15-37 0,0 146 0,0 1 0,-1-1 0,0 1 0,-2-1 0,1 1 0,-1 0 0,-1 0 0,0 0 0,-1 0 0,0 1 0,-10-11 0,9 12 0,3 3 0,-1 1 0,-8-9 0,14 28 0,-1-5 0,1-1 0,0 1 0,2 10 0,0-6 0,0 1 0,-1-1 0,1 16 0,-3 39 0,-2-27 0,2 44 0,1 99 0,0-173 0,-1-1 0,1 1 0,5 17 0,-4-24 0,-2-1 0,1 1 0,0 0 0,0 0 0,1-1 0,0 1 0,-1 0 0,1-1 0,0 0 0,0 0 0,0 1 0,0-1 0,0 0 0,0 0 0,1 0 0,4 2 0,-5-3 0,0 0 0,1 0 0,-1-1 0,1 0 0,-1 1 0,1 0 0,0-1 0,-1 0 0,1 0 0,-1 0 0,1-1 0,3 0 0,-4 1 0,-1-1 0,1 1 0,0-1 0,-1 1 0,1-1 0,-1 0 0,0 1 0,1-1 0,0 0 0,-1 0 0,0 0 0,1 0 0,-1 0 0,-1 0 0,2 0 0,-1 0 0,0-1 0,0 1 0,2-3 0,-2-3 0,1 0 0,-1 0 0,0 1 0,0-2 0,-1 1 0,0 0 0,-2-14 0,1-4 0,1-38-1365</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4"/>
    </inkml:context>
    <inkml:brush xml:id="br0">
      <inkml:brushProperty name="width" value="0.35" units="cm"/>
      <inkml:brushProperty name="height" value="0.35" units="cm"/>
      <inkml:brushProperty name="color" value="#FFFFFF"/>
    </inkml:brush>
  </inkml:definitions>
  <inkml:trace contextRef="#ctx0" brushRef="#br0">1 1 24575,'1'2'0,"2"7"0,19 56 0,20 91 0,-34-91 0,1 89 0,1 21 0,-8-160 73,12 76-1511</inkml:trace>
</inkml:ink>
</file>

<file path=ppt/ink/ink7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7"/>
    </inkml:context>
    <inkml:brush xml:id="br0">
      <inkml:brushProperty name="width" value="0.35" units="cm"/>
      <inkml:brushProperty name="height" value="0.35" units="cm"/>
      <inkml:brushProperty name="color" value="#FFFFFF"/>
    </inkml:brush>
  </inkml:definitions>
  <inkml:trace contextRef="#ctx0" brushRef="#br0">99 16 24575,'0'0'0,"0"3"0,1 6 0,2-1 0,0 1 0,0 0 0,0-1 0,7 12 0,28 41 0,-15-31 0,0 1 0,2-3 0,45 41 0,99 64 0,-7-6 0,-30-19 0,-5-5 0,-107-83 0,-16-16 0,1 1 0,-1 1 0,1-3 0,1 1 0,4 4 0,-25-10 0,4-2 0,0 0 0,1-1 0,-1 0 0,1-1 0,-16-10 0,13 7 0,-77-53 0,-131-119 0,-88-113 0,145 136 0,157 151 0,-2-2 0,1 3 0,-10-13 0,17 17 0,-1 0 0,0-1 0,1 1 0,0 0 0,-1-1 0,2 1 0,-1-1 0,0 0 0,0 1 0,0-4 0,1 6 0,0-1 0,0 1 0,0 0 0,0 0 0,0 0 0,0-1 0,0 1 0,0 0 0,1 0 0,-1 0 0,0 0 0,0 0 0,0-1 0,0 1 0,0 0 0,0 0 0,0-1 0,0 1 0,0 0 0,0 0 0,1 0 0,-1 0 0,0 0 0,1 0 0,-1 0 0,0 0 0,0 0 0,0 0 0,1 0 0,-1 0 0,0-1 0,0 1 0,0 0 0,0 0 0,0 0 0,0 0 0,1 0 0,-1 0 0,1 0 0,-1 0 0,0 0 0,0 1 0,0-1 0,0 0 0,1 0 0,9 2 0,-5 1 0,-1 0 0,1 0 0,-1 0 0,5 4 0,12 9 0,8 1 0,26 16 0,-33-17 0,187 136 0,-42-27 0,-65-46 0,-2-2 0,42 38 0,-126-101 0,36 28 0,-22-20 0,-27-19 0,1 0 0,0 0 0,0 0 0,0-1 0,1 1 0,-2-1 0,2 0 0,-1 0 0,1-1 0,5 2 0,-10-3 0,1 0 0,-1 0 0,0 0 0,0 0 0,0 0 0,0 0 0,0 0 0,0 0 0,1 0 0,-1 0 0,0 1 0,0-1 0,0 0 0,0 0 0,0 0 0,0 0 0,0 0 0,0 0 0,0 0 0,0 0 0,0 0 0,0 0 0,0-1 0,0 1 0,0 0 0,0 0 0,0 0 0,0 0 0,0 0 0,0 0 0,1 0 0,-1 0 0,0 0 0,0 0 0,0 0 0,0 0 0,0 0 0,0 0 0,0 0 0,0 0 0,0 0 0,0 0 0,0 0 0,0 0 0,0-1 0,0 1 0,0 0 0,0 0 0,0 0 0,0 0 0,0 0 0,0 0 0,0 0 0,0 0 0,0 0 0,0 0 0,0 0 0,0 0 0,0-1 0,0 1 0,0 0 0,0 0 0,0 0 0,0 0 0,0 0 0,0 0 0,0 1 0,0-1 0,0 0 0,0 0 0,0 0 0,0 0 0,0 0 0,0 0 0,0 0 0,0 0 0,0 0 0,0 0 0,0 0 0,0 0 0,0 0 0,0 0 0,0 0 0,0 0 0,0 1 0,0-1 0,0 0 0,0 0 0,0 0 0,0 0 0,0 0 0,0 0 0,0 0 0,0 0 0,0 0 0,0 0 0,0 0 0,0 0 0,0 0 0,0 0 0,0 0 0,0 0 0,0 0 0,0 0 0,-1 0 0,1 0 0,0 0 0,0 0 0,0 0 0,0 0 0,0 0 0,0 0 0,0 0 0,0 0 0,0 0 0,0 0 0,0 0 0,0 0 0,0 0 0,0 0 0,0 0 0,0 0 0,0 0 0,0 0 0,0 0 0,0 0 0,0 0 0,0 0 0,0 0 0,0 24-1365</inkml:trace>
</inkml:ink>
</file>

<file path=ppt/ink/ink7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8"/>
    </inkml:context>
    <inkml:brush xml:id="br0">
      <inkml:brushProperty name="width" value="0.35" units="cm"/>
      <inkml:brushProperty name="height" value="0.35" units="cm"/>
      <inkml:brushProperty name="color" value="#FFFFFF"/>
    </inkml:brush>
  </inkml:definitions>
  <inkml:trace contextRef="#ctx0" brushRef="#br0">0 15 24575,'2'2'0,"15"6"0,0 0 0,0-1 0,1-1 0,0 0 0,0-1 0,1 0 0,-1-2 0,1-1 0,0 0 0,27-1 0,4-1 0,103-2 0,-134 0 0,0-1 0,0-1 0,36-11 0,-42 10 0,17-9 0,-23 10 0,2 0 0,0 0 0,0 1 0,0 0 0,13-3 0,-21 6 27,1 0-166,-1 0 0,0 0-1,1-1 1,-1 1 0,0 0 0,0 0 0,1 1-1,-1-1 1,2 0 0</inkml:trace>
</inkml:ink>
</file>

<file path=ppt/ink/ink7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49"/>
    </inkml:context>
    <inkml:brush xml:id="br0">
      <inkml:brushProperty name="width" value="0.35" units="cm"/>
      <inkml:brushProperty name="height" value="0.35" units="cm"/>
      <inkml:brushProperty name="color" value="#FFFFFF"/>
    </inkml:brush>
  </inkml:definitions>
  <inkml:trace contextRef="#ctx0" brushRef="#br0">0 306 24575,'2'0'0,"0"0"0,-1 0 0,0-1 0,1 1 0,0 0 0,-1 0 0,3 1 0,4-1 0,14 0 0,0-2 0,0 0 0,-1-1 0,0-1 0,0 0 0,0-2 0,0 0 0,-1-1 0,0-2 0,0 0 0,27-17 0,-20 8 0,0-1 0,-2-1 0,0-1 0,-2-1 0,40-46 0,-58 61 44,9-11-749,18-17 1</inkml:trace>
</inkml:ink>
</file>

<file path=ppt/ink/ink7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0"/>
    </inkml:context>
    <inkml:brush xml:id="br0">
      <inkml:brushProperty name="width" value="0.35" units="cm"/>
      <inkml:brushProperty name="height" value="0.35" units="cm"/>
      <inkml:brushProperty name="color" value="#FFFFFF"/>
    </inkml:brush>
  </inkml:definitions>
  <inkml:trace contextRef="#ctx0" brushRef="#br0">0 255 24575,'4'-2'0,"17"-7"0,37-20 0,21-19 0,-21 12 0,-22 16 64,75-44 192,-89 53-677,1 2 0,0 0-1,29-8 1</inkml:trace>
</inkml:ink>
</file>

<file path=ppt/ink/ink7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1"/>
    </inkml:context>
    <inkml:brush xml:id="br0">
      <inkml:brushProperty name="width" value="0.35" units="cm"/>
      <inkml:brushProperty name="height" value="0.35" units="cm"/>
      <inkml:brushProperty name="color" value="#FFFFFF"/>
    </inkml:brush>
  </inkml:definitions>
  <inkml:trace contextRef="#ctx0" brushRef="#br0">2 545 24575,'2'-2'0,"9"-9"0,-1-1 0,0 1 0,11-21 0,22-43 0,-6 9 0,45-59 0,-53 85 0,36-37 0,-39 47 0,-18 20 0,0 0 0,0 1 0,2 0 0,16-13 0,-18 18-1365</inkml:trace>
</inkml:ink>
</file>

<file path=ppt/ink/ink7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2"/>
    </inkml:context>
    <inkml:brush xml:id="br0">
      <inkml:brushProperty name="width" value="0.35" units="cm"/>
      <inkml:brushProperty name="height" value="0.35" units="cm"/>
      <inkml:brushProperty name="color" value="#FFFFFF"/>
    </inkml:brush>
  </inkml:definitions>
  <inkml:trace contextRef="#ctx0" brushRef="#br0">1 369 24575,'13'-29'0,"2"0"0,2 0 0,0 2 0,3 0 0,-1 1 0,36-34 0,-48 52 0,66-64 0,-66 64-227,-1 0-1,0 0 1,0 0-1,-1 0 1,8-16-1</inkml:trace>
</inkml:ink>
</file>

<file path=ppt/ink/ink7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3"/>
    </inkml:context>
    <inkml:brush xml:id="br0">
      <inkml:brushProperty name="width" value="0.35" units="cm"/>
      <inkml:brushProperty name="height" value="0.35" units="cm"/>
      <inkml:brushProperty name="color" value="#FFFFFF"/>
    </inkml:brush>
  </inkml:definitions>
  <inkml:trace contextRef="#ctx0" brushRef="#br0">-1 360 24575,'1'-2'0,"65"-66"0,-55 56 0,0 0 0,-2-1 0,12-18 0,-12 16 0,2-1 0,15-16 0,54-65 0,-40 45 0,-33 42-1365</inkml:trace>
</inkml:ink>
</file>

<file path=ppt/ink/ink7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4"/>
    </inkml:context>
    <inkml:brush xml:id="br0">
      <inkml:brushProperty name="width" value="0.35" units="cm"/>
      <inkml:brushProperty name="height" value="0.35" units="cm"/>
      <inkml:brushProperty name="color" value="#FFFFFF"/>
    </inkml:brush>
  </inkml:definitions>
  <inkml:trace contextRef="#ctx0" brushRef="#br0">0 636 24575,'0'-2'0,"1"2"0,-1-1 0,0 0 0,0 1 0,0-1 0,0 0 0,1 0 0,0 0 0,-1 1 0,1-1 0,0-1 0,2-2 0,9-18 0,42-84 0,-25 47 0,-13 31 0,2-6 0,45-60 0,-46 72 0,-11 16 0,0 0 0,-1-1 0,0 0 0,0-1 0,0 1 0,2-10 0,-5 12 0,0 0 0,1 1 0,-1-1 0,0 0 0,1 1 0,3-4 0,-4 6 0,-1 1 0,0-1 0,1 1 0,-1 0 0,0-1 0,1 1 0,0 1 0,0-2 0,-1 2 0,1-1 0,0 0 0,0 1 0,-1-2 0,1 2 0,0 0 0,0 0 0,0-1 0,0 1 0,0-1 0,2 1 0,241 2 0,-232-4 0,1 1 0,-2-2 0,1 0 0,0 0 0,-1-1 0,1-1 0,-1 0 0,19-11 0,6-7 0,27-14 0,-36 21 0,-18 9 0,15-5 0,-21 10 0,0 1 0,0-1 0,1 1 0,-1 1 0,0-2 0,0 2 0,7-1 0,36 3-1365</inkml:trace>
</inkml:ink>
</file>

<file path=ppt/ink/ink7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5"/>
    </inkml:context>
    <inkml:brush xml:id="br0">
      <inkml:brushProperty name="width" value="0.35" units="cm"/>
      <inkml:brushProperty name="height" value="0.35" units="cm"/>
      <inkml:brushProperty name="color" value="#FFFFFF"/>
    </inkml:brush>
  </inkml:definitions>
  <inkml:trace contextRef="#ctx0" brushRef="#br0">0 294 24575,'25'-8'0,"-1"0"0,47-24 0,41-32 0,-30 16 0,178-85-1365</inkml:trace>
</inkml:ink>
</file>

<file path=ppt/ink/ink7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6"/>
    </inkml:context>
    <inkml:brush xml:id="br0">
      <inkml:brushProperty name="width" value="0.35" units="cm"/>
      <inkml:brushProperty name="height" value="0.35" units="cm"/>
      <inkml:brushProperty name="color" value="#FFFFFF"/>
    </inkml:brush>
  </inkml:definitions>
  <inkml:trace contextRef="#ctx0" brushRef="#br0">0 213 24575,'4'-1'0,"59"-17"0,68-29 0,6-2 0,-30 19 0,44-16 0,-139 42 135,-6 2-435,1 0 0,-2-1 0,1 1 0,8-6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5"/>
    </inkml:context>
    <inkml:brush xml:id="br0">
      <inkml:brushProperty name="width" value="0.35" units="cm"/>
      <inkml:brushProperty name="height" value="0.35" units="cm"/>
      <inkml:brushProperty name="color" value="#FFFFFF"/>
    </inkml:brush>
  </inkml:definitions>
  <inkml:trace contextRef="#ctx0" brushRef="#br0">0 1 24575,'0'438'0,"0"-427"0,1 2 0,0 0 0,5 21 0,-4-27 0,1-1 0,-1 1 0,1 0 0,1 0 0,0 0 0,-1-2 0,8 11 0,97 96 0,-77-82 0,-28-27-151,1 1-1,-1-2 0,1 2 0,1-2 1,-1 1-1,-1-1 0,2 1 1,6 1-1</inkml:trace>
</inkml:ink>
</file>

<file path=ppt/ink/ink8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7"/>
    </inkml:context>
    <inkml:brush xml:id="br0">
      <inkml:brushProperty name="width" value="0.35" units="cm"/>
      <inkml:brushProperty name="height" value="0.35" units="cm"/>
      <inkml:brushProperty name="color" value="#FFFFFF"/>
    </inkml:brush>
  </inkml:definitions>
  <inkml:trace contextRef="#ctx0" brushRef="#br0">2 1 24575,'574'0'-1365</inkml:trace>
</inkml:ink>
</file>

<file path=ppt/ink/ink8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8"/>
    </inkml:context>
    <inkml:brush xml:id="br0">
      <inkml:brushProperty name="width" value="0.35" units="cm"/>
      <inkml:brushProperty name="height" value="0.35" units="cm"/>
      <inkml:brushProperty name="color" value="#FFFFFF"/>
    </inkml:brush>
  </inkml:definitions>
  <inkml:trace contextRef="#ctx0" brushRef="#br0">1 1 24575,'22'0'0,"46"0"0,92 10 0,-136-7 44,69 9 240,-68-10-1131,44-2 1</inkml:trace>
</inkml:ink>
</file>

<file path=ppt/ink/ink8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59"/>
    </inkml:context>
    <inkml:brush xml:id="br0">
      <inkml:brushProperty name="width" value="0.35" units="cm"/>
      <inkml:brushProperty name="height" value="0.35" units="cm"/>
      <inkml:brushProperty name="color" value="#FFFFFF"/>
    </inkml:brush>
  </inkml:definitions>
  <inkml:trace contextRef="#ctx0" brushRef="#br0">0 159 24575,'105'37'0,"-75"-28"0,-16-6 0,21 9 0,-17-4 0,0-1 0,1 0 0,-1-1 0,1-1 0,38 6 0,-23-8 0,38 10 0,-49-9 0,2 0 0,27-1 0,50-3 0,-37-1 0,-60 1 0,1-1 0,1 0 0,-2 0 0,1 0 0,0-1 0,0 0 0,0 0 0,-1 0 0,0-1 0,1 1 0,8-8 0,4-4 0,29-25 0,-44 35 0,132-130 0,-129 125-227,1 1-1,-2-2 1,1 1-1,-1 0 1,7-17-1</inkml:trace>
</inkml:ink>
</file>

<file path=ppt/ink/ink8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0"/>
    </inkml:context>
    <inkml:brush xml:id="br0">
      <inkml:brushProperty name="width" value="0.35" units="cm"/>
      <inkml:brushProperty name="height" value="0.35" units="cm"/>
      <inkml:brushProperty name="color" value="#FFFFFF"/>
    </inkml:brush>
  </inkml:definitions>
  <inkml:trace contextRef="#ctx0" brushRef="#br0">3 1531 24575,'0'0'0,"0"0"0,0 0 0,-1 0 0,5-2 0,39-11 0,60-29 0,-89 36 0,1-1 0,-2-1 0,21-14 0,-26 15 0,1-1 0,-2 1 0,1-1 0,-1 0 0,12-18 0,44-89 0,-57 102 0,29-44 0,-4 8 0,-28 43 0,-1 1 0,0-1 0,0 0 0,0 0 0,0 0 0,-1 0 0,-1-9 0,0-44 0,-2 27 0,2-97 0,-1 120 0,0-1 0,0 2 0,-6-17 0,4 14 0,0 3 0,0 0 0,0 0 0,-1 1 0,-5-9 0,4 8 0,1 0 0,-6-14 0,-2-6 0,9 21 0,-1 0 0,2 1 0,-1-1 0,1 0 0,0-1 0,1 2 0,-1-10 0,3-91 0,-1 103 0,1 0 0,-1 0 0,1 0 0,1 1 0,-2-1 0,2 0 0,-1 1 0,1-1 0,2-3 0,4-6 0,10-12 0,-12 18 0,14-25 0,-13 20 0,17-20 0,-20 28 0,-1 0 0,1-2 0,-1 2 0,0-1 0,-1 0 0,1 0 0,-1 0 0,0 0 0,0 0 0,1-8 0,-2 9 0,1 0 0,0 0 0,0-1 0,1 1 0,-1 0 0,1 0 0,-1 0 0,6-4 0,-4 3 0,-1 2 0,0-2 0,0 1 0,1-1 0,3-10 0,-5 9 0,1 0 0,-1 0 0,2 1 0,-1-1 0,1 1 0,9-11 0,31-26 0,-29 30 0,-6 4 0,35-34 0,-40 38 0,-1 0 0,0-1 0,0 1 0,1-1 0,-2 0 0,1 0 0,-1 1 0,2-9 0,-3 5-1365</inkml:trace>
</inkml:ink>
</file>

<file path=ppt/ink/ink8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1"/>
    </inkml:context>
    <inkml:brush xml:id="br0">
      <inkml:brushProperty name="width" value="0.35" units="cm"/>
      <inkml:brushProperty name="height" value="0.35" units="cm"/>
      <inkml:brushProperty name="color" value="#FFFFFF"/>
    </inkml:brush>
  </inkml:definitions>
  <inkml:trace contextRef="#ctx0" brushRef="#br0">238 1307 24575,'-1'-16'0,"-1"0"0,0 0 0,-7-19 0,2 5 0,6 23 0,-1 0 0,0 0 0,0 1 0,-1-1 0,0 0 0,-1 1 0,0 0 0,1 0 0,-1 0 0,-6-6 0,-41-42 0,-6-7 0,51 55 0,1 0 0,0-1 0,1 1 0,0-1 0,-1 0 0,2-1 0,-3-9 0,-19-54 0,23 57 0,-1 0 0,1 0 0,2-1 0,-1 1 0,3-17 0,-1-6 0,-1 21 0,1-35 0,0 45 0,0-2 0,1 2 0,-1-1 0,2 0 0,2-8 0,6-5 0,12-20 0,6-7 0,76-129 0,-41 94 0,6-9 0,-59 77 0,0 0 0,18-16 0,-14 15 0,14-19 0,-27 31 0,1-1 0,-1 0 0,2-6 0,-3 7 0,0 0 0,0 1 0,1-1 0,-1 1 0,1-1 0,-1 0 0,1 1 0,4-5 0</inkml:trace>
</inkml:ink>
</file>

<file path=ppt/ink/ink8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2"/>
    </inkml:context>
    <inkml:brush xml:id="br0">
      <inkml:brushProperty name="width" value="0.35" units="cm"/>
      <inkml:brushProperty name="height" value="0.35" units="cm"/>
      <inkml:brushProperty name="color" value="#FFFFFF"/>
    </inkml:brush>
  </inkml:definitions>
  <inkml:trace contextRef="#ctx0" brushRef="#br0">625 1641 24575,'0'0'0,"0"0"0,0 0 0,0 0 0,0 0 0,0 0 0,-1-3 0,-5-12 0,-1 0 0,0 0 0,-1 1 0,-1-1 0,0 1 0,-1 1 0,-1 0 0,-21-21 0,22 24 0,1 0 0,0-2 0,-10-16 0,4 6 0,5 6 0,-83-109 0,33 60 0,5 13 0,-1 0 0,37 35 0,11 11 0,1 0 0,-6-8 0,-87-91 0,88 93 0,-10-15 0,14 17 0,9-7 0,0 12 0,0 2 0,0-2 0,1 1 0,-1 0 0,1 0 0,4-7 0,1 0 0,10-10 0,-16 20 0,4-5 0,-2 0 0,1 0 0,-1 0 0,0 1 0,-1-1 0,1-1 0,-1 1 0,0 0 0,0-1 0,0-10 0,0-8 0,-2-37 0,-2 33 0,1-404 139,2 246-1643</inkml:trace>
</inkml:ink>
</file>

<file path=ppt/ink/ink8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3"/>
    </inkml:context>
    <inkml:brush xml:id="br0">
      <inkml:brushProperty name="width" value="0.35" units="cm"/>
      <inkml:brushProperty name="height" value="0.35" units="cm"/>
      <inkml:brushProperty name="color" value="#FFFFFF"/>
    </inkml:brush>
  </inkml:definitions>
  <inkml:trace contextRef="#ctx0" brushRef="#br0">516 1456 24575,'-1'-21'0,"-3"-30"0,3 39 0,-2 1 0,0-1 0,-1 0 0,-5-11 0,-78-221 0,66 180 0,-108-284 0,15 47 0,47 119 0,44 123 0,-26-57-1365</inkml:trace>
</inkml:ink>
</file>

<file path=ppt/ink/ink8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4"/>
    </inkml:context>
    <inkml:brush xml:id="br0">
      <inkml:brushProperty name="width" value="0.35" units="cm"/>
      <inkml:brushProperty name="height" value="0.35" units="cm"/>
      <inkml:brushProperty name="color" value="#FFFFFF"/>
    </inkml:brush>
  </inkml:definitions>
  <inkml:trace contextRef="#ctx0" brushRef="#br0">501 823 24575,'0'0'0,"0"0"0,0 0 0,0 0 0,0 0 0,-1-1 0,1 0 0,-1 1 0,1-1 0,0 0 0,0 1 0,0-1 0,-1 0 0,0 1 0,1-1 0,0 0 0,-2 0 0,-1-3 0,-60-99 0,-66-103 0,-101-190 0,206 356 0,-6-14 0,24 45 342,5 8-481,1 1 93,0 0 0,0 0 0,0 0 0,-1 0 0,1 0-1,-1 0 1,1 0 0,0 0 0,0 0 0,0-1 0,0 1 0,-1 0 0,1 0-1,-1 0 1,1 0 0,0 0 0,0 0 0,0 0 0,0 0 0,-1 1 0,1-1-1,0 0 1,0 0 0,-1 0 0,1 0 0,-1 0 0,1 0 0,0 0 0,0 0-1,0 0 1,0 0 0,0 0 0,-1 1 0</inkml:trace>
</inkml:ink>
</file>

<file path=ppt/ink/ink8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5"/>
    </inkml:context>
    <inkml:brush xml:id="br0">
      <inkml:brushProperty name="width" value="0.35" units="cm"/>
      <inkml:brushProperty name="height" value="0.35" units="cm"/>
      <inkml:brushProperty name="color" value="#FFFFFF"/>
    </inkml:brush>
  </inkml:definitions>
  <inkml:trace contextRef="#ctx0" brushRef="#br0">418 1163 24575,'-1'-1'0,"-22"-22"0,-34-30 0,-15-11 0,57 52 0,10 6 0,-1 1 0,-10-6 0,14 9 0,-1 0 0,0 2 0,0-2 0,-1 1 0,2 0 0,-1 0 0,-1 1 0,1-1 0,-4 0 0,-8 1 0,-16 0 0,24 1 0,7-1 0,-1 0 0,1 0 0,-1 0 0,0 0 0,1-1 0,0 1 0,0 0 0,-1 0 0,0 0 0,1 0 0,0 0 0,0 0 0,-1 0 0,0-1 0,1 1 0,0-1 0,-1 1 0,1 0 0,0 0 0,-1-1 0,1 1 0,0-1 0,0 1 0,-1 0 0,1 0 0,0-1 0,0 1 0,0-1 0,0 1 0,0-1 0,0 1 0,0 0 0,0-1 0,0 1 0,0-1 0,0 0 0,0-20 0,1 14 0,0-209 0,-1 125 0,-1 54 0,-1 1 0,-2 0 0,-2 0 0,-21-70 0,-32-61 0,52 146-170,1-1-1,1-1 0,1 1 1,1 0-1,1 0 0,1-2 1,3-34-1</inkml:trace>
</inkml:ink>
</file>

<file path=ppt/ink/ink8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6"/>
    </inkml:context>
    <inkml:brush xml:id="br0">
      <inkml:brushProperty name="width" value="0.35" units="cm"/>
      <inkml:brushProperty name="height" value="0.35" units="cm"/>
      <inkml:brushProperty name="color" value="#FFFFFF"/>
    </inkml:brush>
  </inkml:definitions>
  <inkml:trace contextRef="#ctx0" brushRef="#br0">209 1470 24575,'0'-116'0,"-1"-127"0,-15 83 0,-14 2 0,11 63 0,-63-260 0,76 334 0,-2 0 0,0 0 0,-14-23 0,19 40 0,1 0 0,0 0 0,-1-1 0,2 1 0,-1 0 0,1-1 0,0 1 0,-1-1 0,2 0 0,0 1 0,-1-7 0,11 34 0,33 73 0,103 170 0,-87-178 0,-32-51 0,-1 2 0,29 62 0,-36-52 0,-7-20 0,15 30 0,-23-52 0,0-2 0,8 11 0,-11-14 0,2 0 0,-2 0 0,1 0 0,0-1 0,0 1 0,0-1 0,1 0 0,-1 1 0,1-1 0,3 2 0,-6-3 0,0 0 0,0 0 0,0 0 0,1 0 0,-1 0 0,0 0 0,0 0 0,0 0 0,1 0 0,-1 0 0,0 0 0,0 0 0,0-1 0,0 1 0,1 0 0,-1 0 0,0 0 0,1 0 0,-1 0 0,0 0 0,0 0 0,0 0 0,0 0 0,0-1 0,0 1 0,0 0 0,0 0 0,0 0 0,0 0 0,0-1 0,1 1 0,-1 0 0,0 0 0,0 0 0,0 0 0,0-1 0,0 1 0,0 0 0,0 0 0,0 0 0,0 0 0,0 0 0,0 0 0,0-1 0,0 0 0,-1-9 0,-3-7 0,0 1 0,-1 0 0,-8-15 0,4 8 0,-101-227 0,-13 6 0,102 204 0,-125-269 0,142 301 0,2 4 0,1 0 0,-1 0 0,1 0 0,-1-1 0,2 1 0,-1 0 0,0-7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586"/>
    </inkml:context>
    <inkml:brush xml:id="br0">
      <inkml:brushProperty name="width" value="0.35" units="cm"/>
      <inkml:brushProperty name="height" value="0.35" units="cm"/>
      <inkml:brushProperty name="color" value="#FFFFFF"/>
    </inkml:brush>
  </inkml:definitions>
  <inkml:trace contextRef="#ctx0" brushRef="#br0">1 1 24575,'0'0'0,"0"-1"0,0 5 0,0 16 0,-1 6 0,2-1 0,4 32 0,-3-50 0,-1 0 0,1 0 0,0 0 0,1 1 0,-1-2 0,2 0 0,-1 1 0,1-1 0,0 1 0,0-1 0,1 0 0,8 9 0,-3-6 0,-1 2 0,0-1 0,13 19 0,16 36 0,-34-58 0,1 0 0,-2-1 0,3 0 0,-2 0 0,1 0 0,1 0 0,-1-1 0,2 0 0,7 6 0,7 3 0,29 13 0,8 7 0,-4 3 0,-50-34 0,0-1 0,0 0 0,0-1 0,1 1 0,-1-1 0,1 1 0,-1-1 0,0 0 0,8 0 0,6-1 0,20-1 0,-10 0 0,-10 1 0,-6 0 0,0 0 0,13-3 0,-22 2 0,2 0 0,-1 0 0,1 0 0,-1 0 0,0-1 0,0 0 0,0 0 0,-1 0 0,6-4 0,-6 4 0,0 0 0,0 0 0,-2-1 0,2 1 0,0-1 0,-1 0 0,0 0 0,1 0 0,-1 0 0,-1 0 0,1-1 0,1-4 0,-2 1 0,1 0 0,0 0 0,-2 0 0,1 0 0,-1-11 0,-2-303 0,2 242 0,0 81 0,1 0 0,-1 0 0,1 0 0,-1 1 0,2 2 0,2 6 0,7 34 0,-2 0 0,5 77 0,-15 37 0,0-146 0,0-1 0,-1 1 0,0 0 0,-2-1 0,1 0 0,-1 1 0,-1-2 0,0 1 0,-1-1 0,0 0 0,-10 12 0,9-13 0,3-3 0,-1-1 0,-8 9 0,14-29 0,-1 7 0,1-1 0,0 1 0,2-11 0,0 6 0,0-1 0,-1 1 0,1-17 0,-3-37 0,-2 26 0,2-44 0,1-99 0,0 173 0,-1 0 0,1 1 0,5-18 0,-4 24 0,-2 1 0,1-1 0,0 0 0,0 1 0,1-1 0,0 0 0,-1 1 0,1-1 0,0 0 0,0 1 0,0 0 0,0 0 0,0 0 0,0 0 0,1 0 0,4-2 0,-5 3 0,0 0 0,1 1 0,-1-1 0,1 0 0,-1 1 0,1 0 0,0 0 0,-1 0 0,1 0 0,-1 0 0,1 0 0,3 1 0,-4 0 0,-1-1 0,1 0 0,0 0 0,-1 2 0,1-2 0,-1 0 0,0 2 0,1-2 0,0 1 0,-1 0 0,0 0 0,1 0 0,-1 0 0,-1 0 0,2 0 0,-1 0 0,0 1 0,0-1 0,2 2 0,-2 5 0,1-1 0,-1 0 0,0 0 0,0 0 0,-1 0 0,0 0 0,-2 13 0,1 6 0,1 37-1365</inkml:trace>
</inkml:ink>
</file>

<file path=ppt/ink/ink9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7"/>
    </inkml:context>
    <inkml:brush xml:id="br0">
      <inkml:brushProperty name="width" value="0.35" units="cm"/>
      <inkml:brushProperty name="height" value="0.35" units="cm"/>
      <inkml:brushProperty name="color" value="#FFFFFF"/>
    </inkml:brush>
  </inkml:definitions>
  <inkml:trace contextRef="#ctx0" brushRef="#br0">-1 0 24575,'0'0'0,"191"7"0,-137-1 0,79 16 0,148 55 0,-4 14 0,19 6 0,-207-70 0,200 57 0,-281-82-1365</inkml:trace>
</inkml:ink>
</file>

<file path=ppt/ink/ink9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8"/>
    </inkml:context>
    <inkml:brush xml:id="br0">
      <inkml:brushProperty name="width" value="0.35" units="cm"/>
      <inkml:brushProperty name="height" value="0.35" units="cm"/>
      <inkml:brushProperty name="color" value="#FFFFFF"/>
    </inkml:brush>
  </inkml:definitions>
  <inkml:trace contextRef="#ctx0" brushRef="#br0">1 1 24575,'2'0'0,"0"0"0,0 1 0,0-1 0,1 0 0,-1 0 0,2 2 0,6 1 0,184 60 0,-4 16 0,295 143-525,-93-40 97,-359-168 381,271 132 93,-295-141-770</inkml:trace>
</inkml:ink>
</file>

<file path=ppt/ink/ink9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69"/>
    </inkml:context>
    <inkml:brush xml:id="br0">
      <inkml:brushProperty name="width" value="0.35" units="cm"/>
      <inkml:brushProperty name="height" value="0.35" units="cm"/>
      <inkml:brushProperty name="color" value="#FFFFFF"/>
    </inkml:brush>
  </inkml:definitions>
  <inkml:trace contextRef="#ctx0" brushRef="#br0">0 1 24575,'37'6'0,"0"2"0,42 14 0,-59-16 0,393 140-52,-365-127-10,248 98-332,-38-13 216,-210-86 178,341 120 0,-380-136-1251</inkml:trace>
</inkml:ink>
</file>

<file path=ppt/ink/ink9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0"/>
    </inkml:context>
    <inkml:brush xml:id="br0">
      <inkml:brushProperty name="width" value="0.35" units="cm"/>
      <inkml:brushProperty name="height" value="0.35" units="cm"/>
      <inkml:brushProperty name="color" value="#FFFFFF"/>
    </inkml:brush>
  </inkml:definitions>
  <inkml:trace contextRef="#ctx0" brushRef="#br0">0 1 24575,'0'0'0,"3"1"0,183 105 0,9-8 0,-178-89 0,338 154 0,-105-50 0,-209-94 0,49 16 0,-82-33-1365</inkml:trace>
</inkml:ink>
</file>

<file path=ppt/ink/ink9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1"/>
    </inkml:context>
    <inkml:brush xml:id="br0">
      <inkml:brushProperty name="width" value="0.35" units="cm"/>
      <inkml:brushProperty name="height" value="0.35" units="cm"/>
      <inkml:brushProperty name="color" value="#FFFFFF"/>
    </inkml:brush>
  </inkml:definitions>
  <inkml:trace contextRef="#ctx0" brushRef="#br0">1 1 24575,'2'1'0,"31"4"0,58 21 0,32 18 0,-109-38 0,358 156 0,-193-81 0,-70-33 0,101 45 0,2-11 0,-175-71-1365</inkml:trace>
</inkml:ink>
</file>

<file path=ppt/ink/ink9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2"/>
    </inkml:context>
    <inkml:brush xml:id="br0">
      <inkml:brushProperty name="width" value="0.35" units="cm"/>
      <inkml:brushProperty name="height" value="0.35" units="cm"/>
      <inkml:brushProperty name="color" value="#FFFFFF"/>
    </inkml:brush>
  </inkml:definitions>
  <inkml:trace contextRef="#ctx0" brushRef="#br0">2 1 24575,'0'0'0,"-1"0"0,5 1 0,65 17 0,90 37 0,64 41 0,-194-83 0,40 18 0,206 87 0,40-10 0,-232-84-1365</inkml:trace>
</inkml:ink>
</file>

<file path=ppt/ink/ink9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3"/>
    </inkml:context>
    <inkml:brush xml:id="br0">
      <inkml:brushProperty name="width" value="0.35" units="cm"/>
      <inkml:brushProperty name="height" value="0.35" units="cm"/>
      <inkml:brushProperty name="color" value="#FFFFFF"/>
    </inkml:brush>
  </inkml:definitions>
  <inkml:trace contextRef="#ctx0" brushRef="#br0">1 2 24575,'3'0'0,"114"-1"0,142 2 0,-228 1 0,56 10 0,29 15 0,-44-9 0,-12-4 0,0 3 0,91 38 0,-67-17 0,149 95 0,-172-91-1365</inkml:trace>
</inkml:ink>
</file>

<file path=ppt/ink/ink9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4"/>
    </inkml:context>
    <inkml:brush xml:id="br0">
      <inkml:brushProperty name="width" value="0.35" units="cm"/>
      <inkml:brushProperty name="height" value="0.35" units="cm"/>
      <inkml:brushProperty name="color" value="#FFFFFF"/>
    </inkml:brush>
  </inkml:definitions>
  <inkml:trace contextRef="#ctx0" brushRef="#br0">1 1 24575,'4'0'0,"172"11"0,-161-9 0,-1 0 0,0 2 0,-1-1 0,17 7 0,50 27 0,-73-34 0,27 14 0,0 2 0,-2 1 0,50 40 0,-21-12 0,14 13 0,-65-53 0,-3-2 0,0 0 0,9 11 0,-15-16 0,0 0 0,1 1 0,-1 0 0,0 0 0,0 0 0,0-1 0,0 1 0,-1 0 0,1 0 0,0 0 0,-1 0 0,0 0 0,1 0 0,-1 1 0,1-2 0,-2 5 0,0-4 279</inkml:trace>
</inkml:ink>
</file>

<file path=ppt/ink/ink9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5"/>
    </inkml:context>
    <inkml:brush xml:id="br0">
      <inkml:brushProperty name="width" value="0.35" units="cm"/>
      <inkml:brushProperty name="height" value="0.35" units="cm"/>
      <inkml:brushProperty name="color" value="#FFFFFF"/>
    </inkml:brush>
  </inkml:definitions>
  <inkml:trace contextRef="#ctx0" brushRef="#br0">2 263 24575,'0'0'0,"3"-2"0,148-68 0,-25 11 0,-94 45 0,14-7 0,49-14 0,-66 27 0,54-8 0,-53 10 0,-19 4 0,21-3 0,-27 4-114,1 1 1,-1-1-1,0 0 0,1 0 0,-1-1 1,1 0-1,-1 0 0,-1 0 0,1 0 1,0-1-1,8-5 0</inkml:trace>
</inkml:ink>
</file>

<file path=ppt/ink/ink9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5-13T06:35:03.676"/>
    </inkml:context>
    <inkml:brush xml:id="br0">
      <inkml:brushProperty name="width" value="0.35" units="cm"/>
      <inkml:brushProperty name="height" value="0.35" units="cm"/>
      <inkml:brushProperty name="color" value="#FFFFFF"/>
    </inkml:brush>
  </inkml:definitions>
  <inkml:trace contextRef="#ctx0" brushRef="#br0">1069 886 24575,'0'0'0,"-1"-1"0,-14-6 0,0-2 0,2 0 0,-16-13 0,-38-36 0,59 50 0,-141-133 0,-89-78 0,-133-67 0,330 259 0,-34-24 0,74 50 0,-5-3 0,0 0 0,1-1 0,0 0 0,0 0 0,0 0 0,1 0 0,-5-8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46664EC-1680-4DF8-A5B0-EE67C900BEFB}" type="datetimeFigureOut">
              <a:rPr lang="en-GB" smtClean="0"/>
              <a:t>15/05/2025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A7AD9A-F6C9-4441-90E8-77C9C3CFADA7}" type="slidenum">
              <a:rPr lang="en-GB" smtClean="0"/>
              <a:t>‹#›</a:t>
            </a:fld>
            <a:endParaRPr lang="en-GB"/>
          </a:p>
        </p:txBody>
      </p:sp>
    </p:spTree>
    <p:extLst>
      <p:ext uri="{BB962C8B-B14F-4D97-AF65-F5344CB8AC3E}">
        <p14:creationId xmlns:p14="http://schemas.microsoft.com/office/powerpoint/2010/main" val="23151045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figma.com/" TargetMode="External"/><Relationship Id="rId2" Type="http://schemas.openxmlformats.org/officeDocument/2006/relationships/slide" Target="../slides/slide36.xml"/><Relationship Id="rId1" Type="http://schemas.openxmlformats.org/officeDocument/2006/relationships/notesMaster" Target="../notesMasters/notesMaster1.xml"/><Relationship Id="rId6" Type="http://schemas.openxmlformats.org/officeDocument/2006/relationships/hyperlink" Target="https://www.interaction-design.org/literature/topics/wireframe%22%20/l%20%22:~:text=Wireframing%20is%20a%20process%20where,user-focused%20prototypes%20and%20products." TargetMode="External"/><Relationship Id="rId5" Type="http://schemas.openxmlformats.org/officeDocument/2006/relationships/hyperlink" Target="https://www.canva.com/" TargetMode="External"/><Relationship Id="rId4" Type="http://schemas.openxmlformats.org/officeDocument/2006/relationships/hyperlink" Target="https://www.sketch.com/" TargetMode="Externa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ixda.org/video/prototyping-for-the-planet/" TargetMode="External"/><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thersa.org/design-for-life-our-mission/capabilities-for-life/capabilities-for-life-framework/"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thersa.org/events/2025/03/discover-your-purpose-rsa-spark-workshop-one/"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www.thersa.org/events/2025/03/explore-diverse-perspectives-rsa-spark-workshop-two/" TargetMode="Externa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FE588D-97D7-E487-D8F6-1D0E414A551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A706F-E089-1BAD-1CC0-1E046F40AC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92B2C4-C536-017F-039A-433445F22957}"/>
              </a:ext>
            </a:extLst>
          </p:cNvPr>
          <p:cNvSpPr>
            <a:spLocks noGrp="1"/>
          </p:cNvSpPr>
          <p:nvPr>
            <p:ph type="body" idx="1"/>
          </p:nvPr>
        </p:nvSpPr>
        <p:spPr/>
        <p:txBody>
          <a:bodyPr/>
          <a:lstStyle/>
          <a:p>
            <a:pPr>
              <a:lnSpc>
                <a:spcPct val="107000"/>
              </a:lnSpc>
              <a:spcAft>
                <a:spcPts val="800"/>
              </a:spcAft>
            </a:pPr>
            <a:r>
              <a:rPr lang="en-US" sz="1200" b="1">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Welcome! [Say individuals names as they join – bring them into the space and make them feel seen.]</a:t>
            </a:r>
          </a:p>
          <a:p>
            <a:pPr>
              <a:lnSpc>
                <a:spcPct val="107000"/>
              </a:lnSpc>
              <a:spcAft>
                <a:spcPts val="800"/>
              </a:spcAft>
            </a:pPr>
            <a:r>
              <a:rPr lang="en-US" sz="1800">
                <a:effectLst/>
                <a:latin typeface="Arial" panose="020B0604020202020204" pitchFamily="34" charset="0"/>
                <a:ea typeface="Calibri" panose="020F0502020204030204" pitchFamily="34" charset="0"/>
                <a:cs typeface="Arial" panose="020B0604020202020204" pitchFamily="34" charset="0"/>
              </a:rPr>
              <a:t> </a:t>
            </a:r>
            <a:endParaRPr lang="en-US" sz="1200" b="1">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endParaRPr>
          </a:p>
          <a:p>
            <a:pPr>
              <a:lnSpc>
                <a:spcPct val="107000"/>
              </a:lnSpc>
              <a:spcAft>
                <a:spcPts val="800"/>
              </a:spcAft>
            </a:pPr>
            <a:r>
              <a:rPr lang="en-US" sz="1200" b="1">
                <a:effectLst/>
                <a:latin typeface="Gill Sans MT" panose="020B0502020104020203" pitchFamily="34" charset="0"/>
                <a:ea typeface="Gill Sans MT" panose="020B0502020104020203" pitchFamily="34" charset="0"/>
                <a:cs typeface="Gill Sans MT" panose="020B0502020104020203" pitchFamily="34" charset="0"/>
              </a:rPr>
              <a:t>Ask that everyone turns on their video and makes their name visible so we can connect.</a:t>
            </a:r>
            <a:endParaRPr lang="en-GB" sz="12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a:effectLst/>
                <a:latin typeface="Gill Sans MT" panose="020B0502020104020203" pitchFamily="34" charset="0"/>
                <a:ea typeface="Gill Sans MT" panose="020B0502020104020203" pitchFamily="34" charset="0"/>
                <a:cs typeface="Gill Sans MT" panose="020B0502020104020203" pitchFamily="34" charset="0"/>
              </a:rPr>
              <a:t> </a:t>
            </a:r>
            <a:endParaRPr lang="en-GB" sz="12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a:effectLst/>
                <a:latin typeface="Gill Sans MT" panose="020B0502020104020203" pitchFamily="34" charset="0"/>
                <a:ea typeface="Gill Sans MT" panose="020B0502020104020203" pitchFamily="34" charset="0"/>
                <a:cs typeface="Gill Sans MT" panose="020B0502020104020203" pitchFamily="34" charset="0"/>
              </a:rPr>
              <a:t>Remind participants that this session will be recorded.</a:t>
            </a:r>
            <a:endParaRPr lang="en-GB" sz="12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a:effectLst/>
                <a:latin typeface="Gill Sans MT" panose="020B0502020104020203" pitchFamily="34" charset="0"/>
                <a:ea typeface="Gill Sans MT" panose="020B0502020104020203" pitchFamily="34" charset="0"/>
                <a:cs typeface="Gill Sans MT" panose="020B0502020104020203" pitchFamily="34" charset="0"/>
              </a:rPr>
              <a:t> </a:t>
            </a:r>
            <a:endParaRPr lang="en-GB" sz="12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b="1">
                <a:effectLst/>
                <a:latin typeface="Gill Sans MT" panose="020B0502020104020203" pitchFamily="34" charset="0"/>
                <a:ea typeface="Gill Sans MT" panose="020B0502020104020203" pitchFamily="34" charset="0"/>
                <a:cs typeface="Gill Sans MT" panose="020B0502020104020203" pitchFamily="34" charset="0"/>
              </a:rPr>
              <a:t>Ask everyone at the session to introduce themselves and answer a playful prompt question in the chat.</a:t>
            </a:r>
            <a:endParaRPr lang="en-GB" sz="1200" b="1">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2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endParaRPr>
          </a:p>
          <a:p>
            <a:pPr>
              <a:lnSpc>
                <a:spcPct val="107000"/>
              </a:lnSpc>
              <a:spcAft>
                <a:spcPts val="800"/>
              </a:spcAft>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Please introduce yourself in the chat and provide: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your name,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your learning institution or </a:t>
            </a:r>
            <a:r>
              <a:rPr lang="en-US" sz="1800" err="1">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organisation</a:t>
            </a: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where your feet are touching the ground today, and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answer our playful prompt: </a:t>
            </a:r>
          </a:p>
          <a:p>
            <a:pPr marL="800100" lvl="1" indent="-342900">
              <a:lnSpc>
                <a:spcPct val="107000"/>
              </a:lnSpc>
              <a:spcAft>
                <a:spcPts val="800"/>
              </a:spcAft>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Share a time when you tested an idea or assumption and adapted to feedback you received? This can be a simple one! For example, trying a new recipe and, because your friends commented that it was too spicy, reducing the amount of cayenne pepper when you next made it.</a:t>
            </a:r>
            <a:endParaRPr lang="en-GB" sz="18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a:extLst>
              <a:ext uri="{FF2B5EF4-FFF2-40B4-BE49-F238E27FC236}">
                <a16:creationId xmlns:a16="http://schemas.microsoft.com/office/drawing/2014/main" id="{EDF496CB-F4A0-F262-CAF3-C3FE03C8D70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396971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56BF78-7A94-57CA-A167-34D829344E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BC209E6-7A86-FD7B-17B0-0F92F08D28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535CE26-12C3-F679-8716-692E14158FE0}"/>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200" kern="100">
                <a:effectLst/>
                <a:latin typeface="Visuelt Pro Light"/>
                <a:ea typeface="Gill Sans MT" panose="020B0502020104020203" pitchFamily="34" charset="0"/>
                <a:cs typeface="Gill Sans MT" panose="020B0502020104020203" pitchFamily="34" charset="0"/>
              </a:rPr>
              <a:t>The learning outcomes from participating in RSA Spark revolve around the 10 Capabilities for Life</a:t>
            </a:r>
            <a:r>
              <a:rPr lang="en-GB" kern="100">
                <a:latin typeface="Visuelt Pro Light"/>
                <a:ea typeface="Gill Sans MT" panose="020B0502020104020203" pitchFamily="34" charset="0"/>
                <a:cs typeface="Gill Sans MT" panose="020B0502020104020203" pitchFamily="34" charset="0"/>
              </a:rPr>
              <a:t> that was mentioned earlier. </a:t>
            </a:r>
            <a:r>
              <a:rPr lang="en-GB" kern="100">
                <a:latin typeface="Visuelt Pro Light"/>
                <a:ea typeface="Aptos" panose="020B0004020202020204" pitchFamily="34" charset="0"/>
                <a:cs typeface="Arial" panose="020B0604020202020204" pitchFamily="34" charset="0"/>
              </a:rPr>
              <a:t>The workshops touch on all 10 of these capabilities. </a:t>
            </a:r>
            <a:endParaRPr lang="en-GB" sz="1200" kern="100">
              <a:effectLst/>
              <a:latin typeface="Visuelt Pro Light" panose="020B0303040202040104" pitchFamily="34" charset="0"/>
              <a:ea typeface="Gill Sans MT" panose="020B0502020104020203" pitchFamily="34" charset="0"/>
              <a:cs typeface="Gill Sans MT" panose="020B0502020104020203" pitchFamily="34" charset="0"/>
            </a:endParaRPr>
          </a:p>
          <a:p>
            <a:endParaRPr lang="en-US"/>
          </a:p>
        </p:txBody>
      </p:sp>
      <p:sp>
        <p:nvSpPr>
          <p:cNvPr id="4" name="Slide Number Placeholder 3">
            <a:extLst>
              <a:ext uri="{FF2B5EF4-FFF2-40B4-BE49-F238E27FC236}">
                <a16:creationId xmlns:a16="http://schemas.microsoft.com/office/drawing/2014/main" id="{E31F83CF-FED7-0D9A-FFCF-73F0455E3D9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570180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FEACC5-3A7B-A770-C9FA-A829A5D97D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2E16A00-CC23-927D-6145-F6DB39AA0B9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C31E18D-F144-F80E-C84F-6816B1E8B536}"/>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r>
              <a:rPr lang="en-US" sz="1200">
                <a:effectLst/>
                <a:latin typeface="Arial" panose="020B0604020202020204" pitchFamily="34" charset="0"/>
                <a:ea typeface="Gill Sans MT" panose="020B0502020104020203" pitchFamily="34" charset="0"/>
                <a:cs typeface="Arial" panose="020B0604020202020204" pitchFamily="34" charset="0"/>
              </a:rPr>
              <a:t>This is the fourth in RSA Spark’s series of five free interactive online learning workshops for higher education students and educators. These workshops aim to help you build future-proof skills to make things better for people, places and planet and to strengthen your idea submission for RSA Spark. </a:t>
            </a:r>
            <a:endParaRPr lang="en-GB" sz="1800" b="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800" b="0" i="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algn="l">
              <a:spcAft>
                <a:spcPts val="2400"/>
              </a:spcAft>
              <a:buNone/>
            </a:pPr>
            <a:r>
              <a:rPr lang="en-GB" sz="2800" b="0" i="0">
                <a:solidFill>
                  <a:srgbClr val="000000"/>
                </a:solidFill>
                <a:effectLst/>
                <a:latin typeface="Gill Sans" panose="020B0302020104020203" pitchFamily="34" charset="0"/>
              </a:rPr>
              <a:t>In this workshop, you’ll consider how you can bring your ideas to life and start testing them in the real world. You’ll also learn:</a:t>
            </a:r>
          </a:p>
          <a:p>
            <a:pPr algn="l">
              <a:spcAft>
                <a:spcPts val="2400"/>
              </a:spcAft>
              <a:buFont typeface="Arial" panose="020B0604020202020204" pitchFamily="34" charset="0"/>
              <a:buChar char="•"/>
            </a:pPr>
            <a:r>
              <a:rPr lang="en-GB" sz="2800" b="0" i="0">
                <a:solidFill>
                  <a:srgbClr val="000000"/>
                </a:solidFill>
                <a:effectLst/>
                <a:latin typeface="Gill Sans" panose="020B0302020104020203" pitchFamily="34" charset="0"/>
              </a:rPr>
              <a:t> How you can adapt and change your idea based on the feedback you receive. This process (called iteration) helps you make your ideas stronger and more effective in the real world.</a:t>
            </a:r>
          </a:p>
          <a:p>
            <a:pPr algn="l">
              <a:spcBef>
                <a:spcPts val="1200"/>
              </a:spcBef>
              <a:spcAft>
                <a:spcPts val="2400"/>
              </a:spcAft>
              <a:buFont typeface="Arial" panose="020B0604020202020204" pitchFamily="34" charset="0"/>
              <a:buChar char="•"/>
            </a:pPr>
            <a:r>
              <a:rPr lang="en-GB" sz="2800" b="0" i="0">
                <a:solidFill>
                  <a:srgbClr val="000000"/>
                </a:solidFill>
                <a:effectLst/>
                <a:latin typeface="Gill Sans" panose="020B0302020104020203" pitchFamily="34" charset="0"/>
              </a:rPr>
              <a:t> The potential impact of your ideas on people, places, and the planet. Assessing impact helps you understand the real-world effects of your prototypes and how they contribute to positive change.</a:t>
            </a:r>
          </a:p>
          <a:p>
            <a:pPr marL="0" marR="0" lvl="0" indent="0" algn="l" defTabSz="914400" rtl="0" eaLnBrk="1" fontAlgn="base" latinLnBrk="0" hangingPunct="1">
              <a:lnSpc>
                <a:spcPts val="1350"/>
              </a:lnSpc>
              <a:spcBef>
                <a:spcPts val="600"/>
              </a:spcBef>
              <a:spcAft>
                <a:spcPts val="600"/>
              </a:spcAft>
              <a:buClrTx/>
              <a:buSzTx/>
              <a:buFontTx/>
              <a:buNone/>
              <a:tabLst/>
              <a:defRPr/>
            </a:pPr>
            <a:endParaRPr lang="en-US" sz="1200">
              <a:effectLst/>
              <a:latin typeface="Arial" panose="020B0604020202020204" pitchFamily="34" charset="0"/>
              <a:ea typeface="Calibri" panose="020F0502020204030204" pitchFamily="34" charset="0"/>
              <a:cs typeface="Arial" panose="020B0604020202020204" pitchFamily="34" charset="0"/>
            </a:endParaRPr>
          </a:p>
          <a:p>
            <a:pPr>
              <a:lnSpc>
                <a:spcPct val="107000"/>
              </a:lnSpc>
              <a:spcAft>
                <a:spcPts val="800"/>
              </a:spcAft>
            </a:pPr>
            <a:r>
              <a:rPr lang="en-GB" b="1"/>
              <a:t>Share/remind what students should be working towards at this stage of the design process. </a:t>
            </a:r>
          </a:p>
          <a:p>
            <a:pPr marL="228600" indent="-228600">
              <a:lnSpc>
                <a:spcPct val="107000"/>
              </a:lnSpc>
              <a:spcAft>
                <a:spcPts val="800"/>
              </a:spcAft>
              <a:buAutoNum type="arabicParenBoth"/>
            </a:pPr>
            <a:r>
              <a:rPr lang="en-GB" b="1"/>
              <a:t>testing their most promising idea (based on feedback from their audience and stakeholders), and </a:t>
            </a:r>
          </a:p>
          <a:p>
            <a:pPr marL="228600" indent="-228600">
              <a:lnSpc>
                <a:spcPct val="107000"/>
              </a:lnSpc>
              <a:spcAft>
                <a:spcPts val="800"/>
              </a:spcAft>
              <a:buAutoNum type="arabicParenBoth"/>
            </a:pPr>
            <a:r>
              <a:rPr lang="en-GB" b="1"/>
              <a:t>considering its impact and how the positive impacts can be maximised to have the most benefit for people, place and planet. </a:t>
            </a: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D782461F-EED7-21AF-38A8-CF8862C9F32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39207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A851E-8703-9C39-3465-60CF0F2A16C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0F3013-C9F3-EA92-D3FC-0F8C060BB38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FA0144-5901-1C99-AB3E-7A8A900E3DD8}"/>
              </a:ext>
            </a:extLst>
          </p:cNvPr>
          <p:cNvSpPr>
            <a:spLocks noGrp="1"/>
          </p:cNvSpPr>
          <p:nvPr>
            <p:ph type="body" idx="1"/>
          </p:nvPr>
        </p:nvSpPr>
        <p:spPr/>
        <p:txBody>
          <a:bodyPr/>
          <a:lstStyle/>
          <a:p>
            <a:pPr>
              <a:lnSpc>
                <a:spcPct val="107000"/>
              </a:lnSpc>
              <a:spcAft>
                <a:spcPts val="800"/>
              </a:spcAft>
            </a:pPr>
            <a:r>
              <a:rPr lang="en-US" sz="18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While completing the survey, we also encourage you to capture your responses for your own learning and development, so you can identify what you want to grow and how this changes over the next few months.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You can record your responses by taking a photo or screenshot of the completed survey or capturing your responses in a document.</a:t>
            </a:r>
            <a:r>
              <a:rPr lang="en-US" sz="1800">
                <a:effectLst/>
                <a:latin typeface="Gill Sans MT" panose="020B0502020104020203" pitchFamily="34" charset="0"/>
                <a:ea typeface="Gill Sans MT" panose="020B0502020104020203" pitchFamily="34" charset="0"/>
                <a:cs typeface="Gill Sans MT" panose="020B0502020104020203"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effectLst/>
                <a:latin typeface="Arial" panose="020B0604020202020204" pitchFamily="34" charset="0"/>
                <a:ea typeface="Gill Sans MT" panose="020B0502020104020203" pitchFamily="34" charset="0"/>
                <a:cs typeface="Arial" panose="020B0604020202020204" pitchFamily="34" charset="0"/>
              </a:rPr>
              <a:t>The workshop will grow participant’s capabilities in </a:t>
            </a:r>
            <a:r>
              <a:rPr lang="en-GB" sz="1200" b="0" i="0">
                <a:solidFill>
                  <a:srgbClr val="000000"/>
                </a:solidFill>
                <a:effectLst/>
                <a:latin typeface="Gill Sans" panose="020B0302020104020203" pitchFamily="34" charset="0"/>
              </a:rPr>
              <a:t>creativity, change and communication</a:t>
            </a:r>
            <a:r>
              <a:rPr lang="en-US" sz="1200">
                <a:effectLst/>
                <a:latin typeface="Arial" panose="020B0604020202020204" pitchFamily="34" charset="0"/>
                <a:ea typeface="Gill Sans MT" panose="020B0502020104020203" pitchFamily="34" charset="0"/>
                <a:cs typeface="Arial" panose="020B0604020202020204" pitchFamily="34" charset="0"/>
              </a:rPr>
              <a:t>. At the end of the event, participants should be better able to:</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gn="l">
              <a:spcAft>
                <a:spcPts val="2400"/>
              </a:spcAft>
              <a:buFont typeface="Arial" panose="020B0604020202020204" pitchFamily="34" charset="0"/>
              <a:buChar char="•"/>
            </a:pPr>
            <a:r>
              <a:rPr lang="en-GB" sz="1800" b="0" i="0">
                <a:solidFill>
                  <a:srgbClr val="000000"/>
                </a:solidFill>
                <a:effectLst/>
                <a:latin typeface="Gill Sans" panose="020B0302020104020203" pitchFamily="34" charset="0"/>
              </a:rPr>
              <a:t>Turn ideas into actions that make things better.</a:t>
            </a:r>
          </a:p>
          <a:p>
            <a:pPr algn="l">
              <a:spcBef>
                <a:spcPts val="1200"/>
              </a:spcBef>
              <a:spcAft>
                <a:spcPts val="2400"/>
              </a:spcAft>
              <a:buFont typeface="Arial" panose="020B0604020202020204" pitchFamily="34" charset="0"/>
              <a:buChar char="•"/>
            </a:pPr>
            <a:r>
              <a:rPr lang="en-GB" sz="1800" b="0" i="0">
                <a:solidFill>
                  <a:srgbClr val="000000"/>
                </a:solidFill>
                <a:effectLst/>
                <a:latin typeface="Gill Sans" panose="020B0302020104020203" pitchFamily="34" charset="0"/>
              </a:rPr>
              <a:t>Deal with things that are unknown or lots of new things happening quickly.</a:t>
            </a:r>
          </a:p>
          <a:p>
            <a:pPr algn="l">
              <a:spcBef>
                <a:spcPts val="1200"/>
              </a:spcBef>
              <a:spcAft>
                <a:spcPts val="2400"/>
              </a:spcAft>
              <a:buFont typeface="Arial" panose="020B0604020202020204" pitchFamily="34" charset="0"/>
              <a:buChar char="•"/>
            </a:pPr>
            <a:r>
              <a:rPr lang="en-GB" sz="1800" b="0" i="0">
                <a:solidFill>
                  <a:srgbClr val="000000"/>
                </a:solidFill>
                <a:effectLst/>
                <a:latin typeface="Gill Sans" panose="020B0302020104020203" pitchFamily="34" charset="0"/>
              </a:rPr>
              <a:t>Speak in a way that makes others listen, understand and act.</a:t>
            </a:r>
          </a:p>
          <a:p>
            <a:pPr algn="l" rtl="0" fontAlgn="base">
              <a:lnSpc>
                <a:spcPts val="1350"/>
              </a:lnSpc>
              <a:buFont typeface="Arial" panose="020B0604020202020204" pitchFamily="34" charset="0"/>
              <a:buChar char="•"/>
            </a:pPr>
            <a:endParaRPr lang="en-GB" sz="1800" b="0" i="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65F390F9-4C43-C27A-B72B-F55828CCD1D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098012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56610C8-88A5-9E6B-D6E9-715EDA70FF9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219CF9E-56DE-08FA-FA66-C2AB6B9447D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739281-9D17-8438-9F2E-22B7E5A3616F}"/>
              </a:ext>
            </a:extLst>
          </p:cNvPr>
          <p:cNvSpPr>
            <a:spLocks noGrp="1"/>
          </p:cNvSpPr>
          <p:nvPr>
            <p:ph type="body" idx="1"/>
          </p:nvPr>
        </p:nvSpPr>
        <p:spPr/>
        <p:txBody>
          <a:bodyPr/>
          <a:lstStyle/>
          <a:p>
            <a:pPr>
              <a:lnSpc>
                <a:spcPct val="116000"/>
              </a:lnSpc>
              <a:spcBef>
                <a:spcPts val="600"/>
              </a:spcBef>
              <a:spcAft>
                <a:spcPts val="600"/>
              </a:spcAft>
              <a:buNone/>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As you continue on your journey, it's important to reflect on what you've learned so far, and to explore how this connects to your chosen mission brief:</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285750" lvl="0" indent="-285750" fontAlgn="base">
              <a:lnSpc>
                <a:spcPct val="116000"/>
              </a:lnSpc>
              <a:spcBef>
                <a:spcPts val="600"/>
              </a:spcBef>
              <a:spcAft>
                <a:spcPts val="600"/>
              </a:spcAft>
              <a:buFontTx/>
              <a:buChar char="-"/>
            </a:pPr>
            <a:r>
              <a:rPr lang="en-US" sz="1800" u="none" strike="noStrike" kern="0" spc="0" dirty="0">
                <a:solidFill>
                  <a:srgbClr val="000000"/>
                </a:solidFill>
                <a:effectLst/>
                <a:uFill>
                  <a:solidFill>
                    <a:srgbClr val="000000"/>
                  </a:solidFill>
                </a:uFill>
                <a:latin typeface="Arial" panose="020B0604020202020204" pitchFamily="34" charset="0"/>
                <a:ea typeface="Symbol" panose="05050102010706020507" pitchFamily="18" charset="2"/>
                <a:cs typeface="Aptos" panose="020B0004020202020204" pitchFamily="34" charset="0"/>
              </a:rPr>
              <a:t>In Workshop 1, you reflected on your personal values and skills and discovered your purpose - your North Star. You may have also crafted a public narrative (a story of me, we and now) </a:t>
            </a:r>
            <a:r>
              <a:rPr lang="en-GB" sz="1800" u="none" strike="noStrike" kern="0" spc="0" dirty="0">
                <a:solidFill>
                  <a:srgbClr val="000000"/>
                </a:solidFill>
                <a:effectLst/>
                <a:uFill>
                  <a:solidFill>
                    <a:srgbClr val="000000"/>
                  </a:solidFill>
                </a:uFill>
                <a:latin typeface="Arial" panose="020B0604020202020204" pitchFamily="34" charset="0"/>
                <a:ea typeface="Symbol" panose="05050102010706020507" pitchFamily="18" charset="2"/>
                <a:cs typeface="Symbol" panose="05050102010706020507" pitchFamily="18" charset="2"/>
              </a:rPr>
              <a:t>to highlight what matters most to you (or your team), and your community.</a:t>
            </a:r>
            <a:endParaRPr lang="en-GB" sz="1800" u="none" strike="noStrike" kern="0" spc="0" dirty="0">
              <a:solidFill>
                <a:srgbClr val="000000"/>
              </a:solidFill>
              <a:effectLst/>
              <a:uFill>
                <a:solidFill>
                  <a:srgbClr val="000000"/>
                </a:solidFill>
              </a:uFill>
              <a:latin typeface="Symbol" panose="05050102010706020507" pitchFamily="18" charset="2"/>
              <a:ea typeface="Symbol" panose="05050102010706020507" pitchFamily="18" charset="2"/>
              <a:cs typeface="Symbol" panose="05050102010706020507" pitchFamily="18" charset="2"/>
            </a:endParaRPr>
          </a:p>
          <a:p>
            <a:pPr marL="285750" lvl="0" indent="-285750" fontAlgn="base">
              <a:lnSpc>
                <a:spcPct val="116000"/>
              </a:lnSpc>
              <a:spcBef>
                <a:spcPts val="600"/>
              </a:spcBef>
              <a:spcAft>
                <a:spcPts val="600"/>
              </a:spcAft>
              <a:buFontTx/>
              <a:buChar char="-"/>
            </a:pPr>
            <a:r>
              <a:rPr lang="en-GB" sz="1800" u="none" strike="noStrike" kern="0" spc="0" dirty="0">
                <a:solidFill>
                  <a:srgbClr val="000000"/>
                </a:solidFill>
                <a:effectLst/>
                <a:uFill>
                  <a:solidFill>
                    <a:srgbClr val="000000"/>
                  </a:solidFill>
                </a:uFill>
                <a:latin typeface="Symbol" panose="05050102010706020507" pitchFamily="18" charset="2"/>
                <a:ea typeface="Arial Unicode MS"/>
                <a:cs typeface="Times New Roman" panose="02020603050405020304" pitchFamily="18" charset="0"/>
              </a:rPr>
              <a:t>I</a:t>
            </a:r>
            <a:r>
              <a:rPr lang="en-US" sz="1800" dirty="0">
                <a:solidFill>
                  <a:srgbClr val="000000"/>
                </a:solidFill>
                <a:effectLst/>
                <a:latin typeface="Arial" panose="020B0604020202020204" pitchFamily="34" charset="0"/>
                <a:ea typeface="Arial Unicode MS"/>
                <a:cs typeface="Times New Roman" panose="02020603050405020304" pitchFamily="18" charset="0"/>
              </a:rPr>
              <a:t>n Workshop 2, you learned to think positively, learn from </a:t>
            </a:r>
            <a:r>
              <a:rPr lang="en-GB" sz="1800" dirty="0">
                <a:solidFill>
                  <a:srgbClr val="000000"/>
                </a:solidFill>
                <a:effectLst/>
                <a:latin typeface="Arial" panose="020B0604020202020204" pitchFamily="34" charset="0"/>
                <a:ea typeface="Arial Unicode MS"/>
              </a:rPr>
              <a:t>multiple perspectives, and identify points of possibility (</a:t>
            </a:r>
            <a:r>
              <a:rPr lang="en-GB" sz="1800" dirty="0" err="1">
                <a:solidFill>
                  <a:srgbClr val="000000"/>
                </a:solidFill>
                <a:effectLst/>
                <a:latin typeface="Arial" panose="020B0604020202020204" pitchFamily="34" charset="0"/>
                <a:ea typeface="Arial Unicode MS"/>
              </a:rPr>
              <a:t>PoP</a:t>
            </a:r>
            <a:r>
              <a:rPr lang="en-GB" sz="1800" dirty="0">
                <a:solidFill>
                  <a:srgbClr val="000000"/>
                </a:solidFill>
                <a:effectLst/>
                <a:latin typeface="Arial" panose="020B0604020202020204" pitchFamily="34" charset="0"/>
                <a:ea typeface="Arial Unicode MS"/>
              </a:rPr>
              <a:t>) </a:t>
            </a:r>
            <a:r>
              <a:rPr lang="en-US" sz="1800" dirty="0">
                <a:solidFill>
                  <a:srgbClr val="000000"/>
                </a:solidFill>
                <a:effectLst/>
                <a:latin typeface="Arial" panose="020B0604020202020204" pitchFamily="34" charset="0"/>
                <a:ea typeface="Arial Unicode MS"/>
                <a:cs typeface="Times New Roman" panose="02020603050405020304" pitchFamily="18" charset="0"/>
              </a:rPr>
              <a:t>that can address your selected mission brief.</a:t>
            </a:r>
            <a:r>
              <a:rPr lang="en-US" sz="1800" dirty="0">
                <a:solidFill>
                  <a:srgbClr val="000000"/>
                </a:solidFill>
                <a:effectLst/>
                <a:latin typeface="Arial" panose="020B0604020202020204" pitchFamily="34" charset="0"/>
                <a:ea typeface="Arial Unicode MS"/>
              </a:rPr>
              <a:t> </a:t>
            </a:r>
            <a:endParaRPr lang="en-GB" sz="1800" u="none" strike="noStrike" kern="1200" spc="0" dirty="0">
              <a:solidFill>
                <a:srgbClr val="000000"/>
              </a:solidFill>
              <a:effectLst/>
              <a:latin typeface="Times New Roman" panose="02020603050405020304" pitchFamily="18" charset="0"/>
              <a:ea typeface="Arial Unicode MS"/>
              <a:cs typeface="+mn-cs"/>
            </a:endParaRPr>
          </a:p>
          <a:p>
            <a:pPr marL="285750" lvl="0" indent="-285750" fontAlgn="base">
              <a:lnSpc>
                <a:spcPct val="116000"/>
              </a:lnSpc>
              <a:spcBef>
                <a:spcPts val="600"/>
              </a:spcBef>
              <a:spcAft>
                <a:spcPts val="600"/>
              </a:spcAft>
              <a:buFontTx/>
              <a:buChar char="-"/>
            </a:pPr>
            <a:r>
              <a:rPr lang="en-US" sz="1800" u="none" strike="noStrike" kern="0" spc="0" dirty="0">
                <a:effectLst/>
                <a:latin typeface="Arial" panose="020B0604020202020204" pitchFamily="34" charset="0"/>
                <a:ea typeface="Symbol" panose="05050102010706020507" pitchFamily="18" charset="2"/>
                <a:cs typeface="Times New Roman" panose="02020603050405020304" pitchFamily="18" charset="0"/>
              </a:rPr>
              <a:t>In Workshop 3, you dreamed about tomorrow and generated ideas for a better future. </a:t>
            </a:r>
            <a:endParaRPr lang="en-GB" sz="1800" u="none" strike="noStrike" kern="0" spc="0" dirty="0">
              <a:ln>
                <a:noFill/>
              </a:ln>
              <a:solidFill>
                <a:schemeClr val="tx1"/>
              </a:solidFill>
              <a:effectLst/>
              <a:uFillTx/>
              <a:latin typeface="Symbol" panose="05050102010706020507" pitchFamily="18" charset="2"/>
              <a:ea typeface="Symbol" panose="05050102010706020507" pitchFamily="18" charset="2"/>
              <a:cs typeface="Times New Roman" panose="02020603050405020304" pitchFamily="18" charset="0"/>
            </a:endParaRPr>
          </a:p>
          <a:p>
            <a:pPr marL="285750" lvl="0" indent="-285750" fontAlgn="base">
              <a:lnSpc>
                <a:spcPct val="116000"/>
              </a:lnSpc>
              <a:spcBef>
                <a:spcPts val="600"/>
              </a:spcBef>
              <a:spcAft>
                <a:spcPts val="600"/>
              </a:spcAft>
              <a:buFontTx/>
              <a:buChar char="-"/>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Now, in Workshop 4, you (or your team) will take those dreams and turn them into real, actionable ideas. </a:t>
            </a:r>
          </a:p>
          <a:p>
            <a:pPr marL="285750" lvl="0" indent="-285750" fontAlgn="base">
              <a:lnSpc>
                <a:spcPct val="116000"/>
              </a:lnSpc>
              <a:spcBef>
                <a:spcPts val="600"/>
              </a:spcBef>
              <a:spcAft>
                <a:spcPts val="600"/>
              </a:spcAft>
              <a:buFontTx/>
              <a:buChar char="-"/>
            </a:pPr>
            <a:endParaRPr lang="en-GB" sz="1200" dirty="0">
              <a:latin typeface="Visuelt Pro Light" panose="020B0303040202040104" pitchFamily="34" charset="0"/>
              <a:ea typeface="Visuelt Pro ExtraLight"/>
            </a:endParaRPr>
          </a:p>
          <a:p>
            <a:pPr marR="0" lvl="0" algn="l" defTabSz="457200" rtl="0" eaLnBrk="1" fontAlgn="auto" latinLnBrk="0" hangingPunct="1">
              <a:lnSpc>
                <a:spcPct val="100000"/>
              </a:lnSpc>
              <a:spcBef>
                <a:spcPts val="0"/>
              </a:spcBef>
              <a:spcAft>
                <a:spcPts val="1200"/>
              </a:spcAft>
              <a:buClrTx/>
              <a:buSzTx/>
              <a:tabLst/>
              <a:defRPr/>
            </a:pPr>
            <a:r>
              <a:rPr lang="en-GB" sz="1200" dirty="0">
                <a:latin typeface="Visuelt Pro Light" panose="020B0303040202040104" pitchFamily="34" charset="0"/>
                <a:ea typeface="Visuelt Pro ExtraLight"/>
              </a:rPr>
              <a:t>In terms of the work you’ve done on your Spark brief: at this stage you should have:</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200" dirty="0">
                <a:latin typeface="Visuelt Pro Light" panose="020B0303040202040104" pitchFamily="34" charset="0"/>
                <a:ea typeface="Visuelt Pro ExtraLight"/>
              </a:rPr>
              <a:t>conducted some research on your brief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200" dirty="0">
                <a:latin typeface="Visuelt Pro Light" panose="020B0303040202040104" pitchFamily="34" charset="0"/>
                <a:ea typeface="Visuelt Pro ExtraLight"/>
              </a:rPr>
              <a:t>considered different human and non-human perspectives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200" dirty="0">
                <a:latin typeface="Visuelt Pro Light" panose="020B0303040202040104" pitchFamily="34" charset="0"/>
                <a:ea typeface="Visuelt Pro ExtraLight"/>
              </a:rPr>
              <a:t>created ‘points of possibility’ (</a:t>
            </a:r>
            <a:r>
              <a:rPr lang="en-GB" sz="1200" dirty="0" err="1">
                <a:latin typeface="Visuelt Pro Light" panose="020B0303040202040104" pitchFamily="34" charset="0"/>
                <a:ea typeface="Visuelt Pro ExtraLight"/>
              </a:rPr>
              <a:t>PoP</a:t>
            </a:r>
            <a:r>
              <a:rPr lang="en-GB" sz="1200" dirty="0">
                <a:latin typeface="Visuelt Pro Light" panose="020B0303040202040104" pitchFamily="34" charset="0"/>
                <a:ea typeface="Visuelt Pro ExtraLight"/>
              </a:rPr>
              <a:t>) questions</a:t>
            </a:r>
            <a:r>
              <a:rPr lang="en-GB" sz="1200" dirty="0">
                <a:solidFill>
                  <a:prstClr val="black"/>
                </a:solidFill>
                <a:latin typeface="Visuelt Pro Light" panose="020B0303040202040104" pitchFamily="34" charset="0"/>
                <a:ea typeface="Visuelt Pro ExtraLight"/>
              </a:rPr>
              <a:t>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200" dirty="0">
                <a:solidFill>
                  <a:prstClr val="black"/>
                </a:solidFill>
                <a:latin typeface="Visuelt Pro Light" panose="020B0303040202040104" pitchFamily="34" charset="0"/>
                <a:ea typeface="Visuelt Pro ExtraLight"/>
              </a:rPr>
              <a:t>narrowed your focus to one </a:t>
            </a:r>
            <a:r>
              <a:rPr lang="en-GB" sz="1200" dirty="0" err="1">
                <a:solidFill>
                  <a:prstClr val="black"/>
                </a:solidFill>
                <a:latin typeface="Visuelt Pro Light" panose="020B0303040202040104" pitchFamily="34" charset="0"/>
                <a:ea typeface="Visuelt Pro ExtraLight"/>
              </a:rPr>
              <a:t>PoP</a:t>
            </a:r>
            <a:endParaRPr lang="en-GB" sz="1200" dirty="0">
              <a:solidFill>
                <a:prstClr val="black"/>
              </a:solidFill>
              <a:latin typeface="Visuelt Pro Light" panose="020B0303040202040104" pitchFamily="34" charset="0"/>
              <a:ea typeface="Visuelt Pro ExtraLight"/>
            </a:endParaRP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1200" dirty="0">
                <a:solidFill>
                  <a:prstClr val="black"/>
                </a:solidFill>
                <a:latin typeface="Visuelt Pro Light" panose="020B0303040202040104" pitchFamily="34" charset="0"/>
                <a:ea typeface="Visuelt Pro ExtraLight"/>
              </a:rPr>
              <a:t>generated ideas in line with your brief and prioritised them based on their feasibility, viability and desirability, working with your audience and stakeholders</a:t>
            </a:r>
          </a:p>
        </p:txBody>
      </p:sp>
      <p:sp>
        <p:nvSpPr>
          <p:cNvPr id="4" name="Slide Number Placeholder 3">
            <a:extLst>
              <a:ext uri="{FF2B5EF4-FFF2-40B4-BE49-F238E27FC236}">
                <a16:creationId xmlns:a16="http://schemas.microsoft.com/office/drawing/2014/main" id="{C8BC5B1E-DC2C-D905-62D1-AD6B7703B06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777423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62045E-04E1-A51B-DEA0-7216EBF5F4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555967-7020-8FCE-E111-6C114E6DDB1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B87CD11-6415-512E-ABD0-937F7124D278}"/>
              </a:ext>
            </a:extLst>
          </p:cNvPr>
          <p:cNvSpPr>
            <a:spLocks noGrp="1"/>
          </p:cNvSpPr>
          <p:nvPr>
            <p:ph type="body" idx="1"/>
          </p:nvPr>
        </p:nvSpPr>
        <p:spPr/>
        <p:txBody>
          <a:bodyPr/>
          <a:lstStyle/>
          <a:p>
            <a:pPr algn="l" rtl="0" fontAlgn="base">
              <a:lnSpc>
                <a:spcPts val="1200"/>
              </a:lnSpc>
              <a:spcBef>
                <a:spcPts val="600"/>
              </a:spcBef>
              <a:spcAft>
                <a:spcPts val="600"/>
              </a:spcAft>
            </a:pPr>
            <a:r>
              <a:rPr lang="en-GB" sz="1800" b="0" i="0">
                <a:solidFill>
                  <a:srgbClr val="000000"/>
                </a:solidFill>
                <a:effectLst/>
                <a:latin typeface="Arial" panose="020B0604020202020204" pitchFamily="34" charset="0"/>
              </a:rPr>
              <a:t>Points of possibility (or leverage points in a system) are opportunities or small actions that can create a ripple effect, benefiting you, your community, the environment and beyond. </a:t>
            </a: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algn="l" rtl="0" fontAlgn="base">
              <a:lnSpc>
                <a:spcPts val="1200"/>
              </a:lnSpc>
              <a:spcBef>
                <a:spcPts val="600"/>
              </a:spcBef>
              <a:spcAft>
                <a:spcPts val="600"/>
              </a:spcAft>
            </a:pPr>
            <a:r>
              <a:rPr lang="en-GB" sz="1800" b="0" i="0">
                <a:solidFill>
                  <a:srgbClr val="000000"/>
                </a:solidFill>
                <a:effectLst/>
                <a:latin typeface="Arial" panose="020B0604020202020204" pitchFamily="34" charset="0"/>
              </a:rPr>
              <a:t>They could involve influencing a specific person or organisation, addressing a particular aspect of your mission in your local area, or changing people's habits or mindsets related to your mission theme. Remember, points of possibility are </a:t>
            </a:r>
            <a:r>
              <a:rPr lang="en-GB" sz="1800" b="1" i="0">
                <a:solidFill>
                  <a:srgbClr val="000000"/>
                </a:solidFill>
                <a:effectLst/>
                <a:latin typeface="Arial" panose="020B0604020202020204" pitchFamily="34" charset="0"/>
              </a:rPr>
              <a:t>not</a:t>
            </a:r>
            <a:r>
              <a:rPr lang="en-GB" sz="1800" b="0" i="0">
                <a:solidFill>
                  <a:srgbClr val="000000"/>
                </a:solidFill>
                <a:effectLst/>
                <a:latin typeface="Arial" panose="020B0604020202020204" pitchFamily="34" charset="0"/>
              </a:rPr>
              <a:t> solutions themselves. They are like bright spots within your system where your efforts can have the most meaningful impact. </a:t>
            </a: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defTabSz="457200">
              <a:lnSpc>
                <a:spcPct val="150000"/>
              </a:lnSpc>
              <a:spcAft>
                <a:spcPts val="1200"/>
              </a:spcAft>
              <a:defRPr/>
            </a:pPr>
            <a:r>
              <a:rPr lang="en-GB" sz="1800">
                <a:latin typeface="Visuelt Pro Light" panose="020B0303040202040104" pitchFamily="34" charset="0"/>
                <a:ea typeface="Visuelt Pro ExtraLight"/>
              </a:rPr>
              <a:t>These </a:t>
            </a:r>
            <a:r>
              <a:rPr lang="en-GB" sz="1800" err="1">
                <a:latin typeface="Visuelt Pro Light" panose="020B0303040202040104" pitchFamily="34" charset="0"/>
                <a:ea typeface="Visuelt Pro ExtraLight"/>
              </a:rPr>
              <a:t>PoP</a:t>
            </a:r>
            <a:r>
              <a:rPr lang="en-GB" sz="1800">
                <a:latin typeface="Visuelt Pro Light" panose="020B0303040202040104" pitchFamily="34" charset="0"/>
                <a:ea typeface="Visuelt Pro ExtraLight"/>
              </a:rPr>
              <a:t> questions should reflect ways to address the opportunities or challenges you identified. They can start with </a:t>
            </a:r>
            <a:r>
              <a:rPr lang="en-GB" sz="1800">
                <a:highlight>
                  <a:srgbClr val="B6FF99"/>
                </a:highlight>
                <a:latin typeface="Visuelt Pro Light" panose="020B0303040202040104" pitchFamily="34" charset="0"/>
                <a:ea typeface="Visuelt Pro ExtraLight"/>
              </a:rPr>
              <a:t>“How might we…?”</a:t>
            </a:r>
            <a:r>
              <a:rPr lang="en-GB" sz="1800">
                <a:latin typeface="Visuelt Pro Light" panose="020B0303040202040104" pitchFamily="34" charset="0"/>
                <a:ea typeface="Visuelt Pro ExtraLight"/>
              </a:rPr>
              <a:t> or </a:t>
            </a:r>
            <a:r>
              <a:rPr lang="en-GB" sz="1800">
                <a:highlight>
                  <a:srgbClr val="B6FF99"/>
                </a:highlight>
                <a:latin typeface="Visuelt Pro Light" panose="020B0303040202040104" pitchFamily="34" charset="0"/>
                <a:ea typeface="Visuelt Pro ExtraLight"/>
              </a:rPr>
              <a:t>“What if…?”</a:t>
            </a:r>
            <a:r>
              <a:rPr lang="en-GB" sz="1800">
                <a:latin typeface="Visuelt Pro Light" panose="020B0303040202040104" pitchFamily="34" charset="0"/>
                <a:ea typeface="Visuelt Pro ExtraLight"/>
              </a:rPr>
              <a:t>.   </a:t>
            </a:r>
          </a:p>
          <a:p>
            <a:pPr defTabSz="457200">
              <a:lnSpc>
                <a:spcPct val="150000"/>
              </a:lnSpc>
              <a:spcAft>
                <a:spcPts val="1200"/>
              </a:spcAft>
              <a:defRPr/>
            </a:pPr>
            <a:endParaRPr lang="en-GB" sz="1800">
              <a:latin typeface="Visuelt Pro Light" panose="020B0303040202040104" pitchFamily="34" charset="0"/>
              <a:ea typeface="Visuelt Pro ExtraLight"/>
            </a:endParaRPr>
          </a:p>
          <a:p>
            <a:pPr defTabSz="457200">
              <a:lnSpc>
                <a:spcPct val="150000"/>
              </a:lnSpc>
              <a:spcAft>
                <a:spcPts val="1200"/>
              </a:spcAft>
              <a:defRPr/>
            </a:pPr>
            <a:r>
              <a:rPr lang="en-GB" sz="1800">
                <a:latin typeface="Visuelt Pro Light" panose="020B0303040202040104" pitchFamily="34" charset="0"/>
                <a:ea typeface="Visuelt Pro ExtraLight"/>
              </a:rPr>
              <a:t>Remember to keep this </a:t>
            </a:r>
            <a:r>
              <a:rPr lang="en-GB" sz="1800" err="1">
                <a:latin typeface="Visuelt Pro Light" panose="020B0303040202040104" pitchFamily="34" charset="0"/>
                <a:ea typeface="Visuelt Pro ExtraLight"/>
              </a:rPr>
              <a:t>PoP</a:t>
            </a:r>
            <a:r>
              <a:rPr lang="en-GB" sz="1800">
                <a:latin typeface="Visuelt Pro Light" panose="020B0303040202040104" pitchFamily="34" charset="0"/>
                <a:ea typeface="Visuelt Pro ExtraLight"/>
              </a:rPr>
              <a:t> question specific and realistic for your local community or the place you can have a direct impact on.  </a:t>
            </a:r>
          </a:p>
          <a:p>
            <a:pPr algn="l" rtl="0" fontAlgn="base">
              <a:lnSpc>
                <a:spcPts val="1200"/>
              </a:lnSpc>
              <a:spcBef>
                <a:spcPts val="600"/>
              </a:spcBef>
              <a:spcAft>
                <a:spcPts val="600"/>
              </a:spcAft>
            </a:pPr>
            <a:endParaRPr lang="en-GB" sz="1800" b="0" i="0">
              <a:solidFill>
                <a:srgbClr val="000000"/>
              </a:solidFill>
              <a:effectLst/>
              <a:latin typeface="Segoe UI" panose="020B0502040204020203" pitchFamily="34" charset="0"/>
            </a:endParaRP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algn="l" rtl="0" fontAlgn="base">
              <a:lnSpc>
                <a:spcPts val="1200"/>
              </a:lnSpc>
              <a:spcBef>
                <a:spcPts val="600"/>
              </a:spcBef>
              <a:spcAft>
                <a:spcPts val="600"/>
              </a:spcAft>
            </a:pPr>
            <a:endParaRPr lang="en-GB" b="0" i="0">
              <a:solidFill>
                <a:srgbClr val="000000"/>
              </a:solidFill>
              <a:effectLst/>
              <a:latin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DF8C9101-DBDD-471C-70ED-9C4F9281599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245876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F8A57-88D1-CB89-5ABE-D49D0BE836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E81BFAC-E888-0B9E-8A5B-6EB32816256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9B6D75-5506-C8FF-ECA9-DDFB4F84EFC9}"/>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800" b="0" i="0">
                <a:solidFill>
                  <a:srgbClr val="000000"/>
                </a:solidFill>
                <a:effectLst/>
                <a:latin typeface="Arial" panose="020B0604020202020204" pitchFamily="34" charset="0"/>
              </a:rPr>
              <a:t>First you will map your ideas, then create a learning plan, then prototype and test your idea, and finally turn your idea into action. </a:t>
            </a: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BF3B4DA5-6CBA-D61F-BD0D-E32EDE3CB3A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28324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7DDE7-F6D8-EC0D-92E9-281B9FE5DFE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7126C2E-6C3F-4975-F214-B1668FC27B0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424F04-9F6D-5B10-32AB-017D03F4EF96}"/>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8C8B7EA-50EA-9746-1DCA-18790944F24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6213658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EA9916-5090-230E-44A0-02EC82DD58B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75E022-2507-8603-8C72-D93A1E7CA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B21D4F-6203-EB08-0A54-341858B8CDFB}"/>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b="0" i="0">
                <a:solidFill>
                  <a:srgbClr val="001D35"/>
                </a:solidFill>
                <a:effectLst/>
                <a:latin typeface="Google Sans"/>
              </a:rPr>
              <a:t>Regenerative impact is one that actively restores and renews ecosystems and communities, going beyond simply minimizing harm to create a net positive effect on the environment, society, and the economy. It involves shifting from an extractive approach to one that fosters thriving, resilient systems. </a:t>
            </a: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3F78A40D-E248-F202-6BCA-543EBFD12C7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878042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a:effectLst/>
                <a:latin typeface="-apple-system"/>
              </a:rPr>
              <a:t>To support you in thinking about these things, its useful to look at a simple nested systems framework showing considerations related to the environment. Society and economy.</a:t>
            </a:r>
          </a:p>
          <a:p>
            <a:pPr marL="171450" indent="-171450">
              <a:buFont typeface="Arial" panose="020B0604020202020204" pitchFamily="34" charset="0"/>
              <a:buChar char="•"/>
            </a:pPr>
            <a:endParaRPr lang="en-GB">
              <a:effectLst/>
              <a:latin typeface="-apple-system"/>
            </a:endParaRPr>
          </a:p>
          <a:p>
            <a:pPr marL="171450" indent="-171450">
              <a:buFont typeface="Arial" panose="020B0604020202020204" pitchFamily="34" charset="0"/>
              <a:buChar char="•"/>
            </a:pPr>
            <a:r>
              <a:rPr lang="en-GB">
                <a:effectLst/>
                <a:latin typeface="-apple-system"/>
              </a:rPr>
              <a:t>What we mean by impact on the economy is the impact on people's wages and expenses, on jobs, etc. </a:t>
            </a:r>
          </a:p>
          <a:p>
            <a:pPr marL="171450" indent="-171450">
              <a:buFont typeface="Arial" panose="020B0604020202020204" pitchFamily="34" charset="0"/>
              <a:buChar char="•"/>
            </a:pPr>
            <a:r>
              <a:rPr lang="en-GB">
                <a:effectLst/>
                <a:latin typeface="-apple-system"/>
              </a:rPr>
              <a:t>What we mean by impact on society is the impact on people health and wellbeing, their social connections, their sense of safety, housing, education, etc. </a:t>
            </a:r>
          </a:p>
          <a:p>
            <a:pPr marL="171450" indent="-171450">
              <a:buFont typeface="Arial" panose="020B0604020202020204" pitchFamily="34" charset="0"/>
              <a:buChar char="•"/>
            </a:pPr>
            <a:r>
              <a:rPr lang="en-GB">
                <a:effectLst/>
                <a:latin typeface="-apple-system"/>
              </a:rPr>
              <a:t>What we mean by impact on the environment is air quality, water quality, waste, energy, biodiversity etc. </a:t>
            </a:r>
          </a:p>
          <a:p>
            <a:pPr>
              <a:buNone/>
            </a:pPr>
            <a:endParaRPr lang="en-GB">
              <a:effectLst/>
              <a:latin typeface="-apple-system"/>
            </a:endParaRPr>
          </a:p>
          <a:p>
            <a:pPr>
              <a:buNone/>
            </a:pPr>
            <a:r>
              <a:rPr lang="en-GB">
                <a:effectLst/>
                <a:latin typeface="-apple-system"/>
              </a:rPr>
              <a:t>It’s useful to consider how your idea affects all of these ‘layers’, and for each layer, is you idea doing more harm, less harm, undoing harm, or doing more good? If it's not already doing more good, how might you evolve it to do more good?</a:t>
            </a:r>
          </a:p>
          <a:p>
            <a:pPr>
              <a:buNone/>
            </a:pPr>
            <a:r>
              <a:rPr lang="en-GB">
                <a:effectLst/>
                <a:latin typeface="-apple-system"/>
              </a:rPr>
              <a:t> </a:t>
            </a:r>
            <a:endParaRPr lang="en-GB"/>
          </a:p>
        </p:txBody>
      </p:sp>
      <p:sp>
        <p:nvSpPr>
          <p:cNvPr id="4" name="Slide Number Placeholder 3"/>
          <p:cNvSpPr>
            <a:spLocks noGrp="1"/>
          </p:cNvSpPr>
          <p:nvPr>
            <p:ph type="sldNum" sz="quarter" idx="5"/>
          </p:nvPr>
        </p:nvSpPr>
        <p:spPr/>
        <p:txBody>
          <a:bodyPr/>
          <a:lstStyle/>
          <a:p>
            <a:fld id="{4FA7AD9A-F6C9-4441-90E8-77C9C3CFADA7}" type="slidenum">
              <a:rPr lang="en-GB" smtClean="0"/>
              <a:t>18</a:t>
            </a:fld>
            <a:endParaRPr lang="en-GB"/>
          </a:p>
        </p:txBody>
      </p:sp>
    </p:spTree>
    <p:extLst>
      <p:ext uri="{BB962C8B-B14F-4D97-AF65-F5344CB8AC3E}">
        <p14:creationId xmlns:p14="http://schemas.microsoft.com/office/powerpoint/2010/main" val="39162120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Consider the second and third prompt questions -  do these relationships or flows add or take from these layers? And what is the overall impact?</a:t>
            </a:r>
          </a:p>
          <a:p>
            <a:endParaRPr lang="en-GB"/>
          </a:p>
          <a:p>
            <a:r>
              <a:rPr lang="en-GB"/>
              <a:t>In other words, is the overall impact extractive, where it takes more than it adds? Or additive, where it provides more than it takes and supports regeneration? You’ll notice most ideas will have elements of both. The question we want to interrogate is how are we minimising h.rm and actively trying to restore and regenerate our systems?</a:t>
            </a:r>
          </a:p>
        </p:txBody>
      </p:sp>
      <p:sp>
        <p:nvSpPr>
          <p:cNvPr id="4" name="Slide Number Placeholder 3"/>
          <p:cNvSpPr>
            <a:spLocks noGrp="1"/>
          </p:cNvSpPr>
          <p:nvPr>
            <p:ph type="sldNum" sz="quarter" idx="5"/>
          </p:nvPr>
        </p:nvSpPr>
        <p:spPr/>
        <p:txBody>
          <a:bodyPr/>
          <a:lstStyle/>
          <a:p>
            <a:fld id="{4FA7AD9A-F6C9-4441-90E8-77C9C3CFADA7}" type="slidenum">
              <a:rPr lang="en-GB" smtClean="0"/>
              <a:t>19</a:t>
            </a:fld>
            <a:endParaRPr lang="en-GB"/>
          </a:p>
        </p:txBody>
      </p:sp>
    </p:spTree>
    <p:extLst>
      <p:ext uri="{BB962C8B-B14F-4D97-AF65-F5344CB8AC3E}">
        <p14:creationId xmlns:p14="http://schemas.microsoft.com/office/powerpoint/2010/main" val="39369692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6000"/>
              </a:lnSpc>
              <a:spcBef>
                <a:spcPts val="600"/>
              </a:spcBef>
              <a:spcAft>
                <a:spcPts val="600"/>
              </a:spcAft>
              <a:buNone/>
            </a:pPr>
            <a:r>
              <a:rPr lang="en-GB" b="0"/>
              <a:t>You'll leave today's session with various </a:t>
            </a: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resources, activities, and reflective prompts designed to guide you in making, testing, and sharing your ideas</a:t>
            </a:r>
            <a:r>
              <a:rPr lang="en-GB" b="0"/>
              <a:t>.</a:t>
            </a:r>
          </a:p>
          <a:p>
            <a:pPr>
              <a:lnSpc>
                <a:spcPct val="116000"/>
              </a:lnSpc>
              <a:spcBef>
                <a:spcPts val="600"/>
              </a:spcBef>
              <a:spcAft>
                <a:spcPts val="600"/>
              </a:spcAft>
              <a:buNone/>
            </a:pPr>
            <a:endParaRPr lang="en-GB" b="0"/>
          </a:p>
          <a:p>
            <a:pPr>
              <a:lnSpc>
                <a:spcPct val="116000"/>
              </a:lnSpc>
              <a:spcBef>
                <a:spcPts val="600"/>
              </a:spcBef>
              <a:spcAft>
                <a:spcPts val="600"/>
              </a:spcAft>
              <a:buNone/>
            </a:pPr>
            <a:r>
              <a:rPr lang="en-GB" b="0"/>
              <a:t> </a:t>
            </a:r>
          </a:p>
        </p:txBody>
      </p:sp>
      <p:sp>
        <p:nvSpPr>
          <p:cNvPr id="4" name="Slide Number Placeholder 3"/>
          <p:cNvSpPr>
            <a:spLocks noGrp="1"/>
          </p:cNvSpPr>
          <p:nvPr>
            <p:ph type="sldNum" sz="quarter" idx="5"/>
          </p:nvPr>
        </p:nvSpPr>
        <p:spPr/>
        <p:txBody>
          <a:bodyPr/>
          <a:lstStyle/>
          <a:p>
            <a:fld id="{4FA7AD9A-F6C9-4441-90E8-77C9C3CFADA7}" type="slidenum">
              <a:rPr lang="en-GB" smtClean="0"/>
              <a:t>2</a:t>
            </a:fld>
            <a:endParaRPr lang="en-GB"/>
          </a:p>
        </p:txBody>
      </p:sp>
    </p:spTree>
    <p:extLst>
      <p:ext uri="{BB962C8B-B14F-4D97-AF65-F5344CB8AC3E}">
        <p14:creationId xmlns:p14="http://schemas.microsoft.com/office/powerpoint/2010/main" val="19316511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brings us to the final question – how can you change your idea so it does more good for each layer?</a:t>
            </a:r>
          </a:p>
          <a:p>
            <a:endParaRPr lang="en-GB"/>
          </a:p>
          <a:p>
            <a:r>
              <a:rPr lang="en-GB"/>
              <a:t>For example, if your idea supports growing a particular industry, is it one that uses renewable or eco-friendly resources? And does it provide job opportunities to the local community with fair wages? And if it may result in increasing costs to locals, how could that be changed or avoided?</a:t>
            </a:r>
          </a:p>
          <a:p>
            <a:endParaRPr lang="en-GB"/>
          </a:p>
          <a:p>
            <a:r>
              <a:rPr lang="en-GB"/>
              <a:t>Keep reimagining and evolving your idea until you feel it supports regenerative impact!</a:t>
            </a:r>
          </a:p>
        </p:txBody>
      </p:sp>
      <p:sp>
        <p:nvSpPr>
          <p:cNvPr id="4" name="Slide Number Placeholder 3"/>
          <p:cNvSpPr>
            <a:spLocks noGrp="1"/>
          </p:cNvSpPr>
          <p:nvPr>
            <p:ph type="sldNum" sz="quarter" idx="5"/>
          </p:nvPr>
        </p:nvSpPr>
        <p:spPr/>
        <p:txBody>
          <a:bodyPr/>
          <a:lstStyle/>
          <a:p>
            <a:fld id="{4FA7AD9A-F6C9-4441-90E8-77C9C3CFADA7}" type="slidenum">
              <a:rPr lang="en-GB" smtClean="0"/>
              <a:t>20</a:t>
            </a:fld>
            <a:endParaRPr lang="en-GB"/>
          </a:p>
        </p:txBody>
      </p:sp>
    </p:spTree>
    <p:extLst>
      <p:ext uri="{BB962C8B-B14F-4D97-AF65-F5344CB8AC3E}">
        <p14:creationId xmlns:p14="http://schemas.microsoft.com/office/powerpoint/2010/main" val="237014169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C9152C-92BC-3C28-1966-4E351AD692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6F8D47-47A8-C23C-3310-A837344F510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6F71C04-8257-1776-4C27-5CE298AB0DAA}"/>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2F92A8E8-54F4-F612-CD07-08281AAF3C0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402295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CCACDF-A412-A6A4-05B5-ECAC9B823A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9ED8C01-A06F-9ECA-1622-81784989B76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11D2668-A82A-C3AD-C214-FF4F7E78898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latin typeface="Visuelt Pro" panose="020B0503040202040104" pitchFamily="34" charset="0"/>
              </a:rPr>
              <a:t>Let’s revisit the example we discussed in the last few workshops.. Remember the example was a team looking at the urban cool brief and asking how might they support communities to create cooler, greener and fairer cities in response to climate change.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latin typeface="Visuelt Pro" panose="020B05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latin typeface="Visuelt Pro" panose="020B0503040202040104" pitchFamily="34" charset="0"/>
              </a:rPr>
              <a:t>We </a:t>
            </a:r>
            <a:r>
              <a:rPr lang="en-GB" dirty="0" err="1">
                <a:latin typeface="Visuelt Pro" panose="020B0503040202040104" pitchFamily="34" charset="0"/>
              </a:rPr>
              <a:t>createed</a:t>
            </a:r>
            <a:r>
              <a:rPr lang="en-GB" dirty="0">
                <a:latin typeface="Visuelt Pro" panose="020B0503040202040104" pitchFamily="34" charset="0"/>
              </a:rPr>
              <a:t> a potential map showing how different elements of the brief could be interconnected and discussed how research could further develop their understanding of this system. We also discussed how insights from this research could be used to identify points of possibility, </a:t>
            </a:r>
            <a:r>
              <a:rPr lang="en-GB" sz="1200" dirty="0">
                <a:latin typeface="Visuelt Pro Light" panose="020B0303040202040104" pitchFamily="34" charset="0"/>
                <a:ea typeface="Visuelt Pro ExtraLight"/>
              </a:rPr>
              <a:t>where a small change can lead to significant positive impacts. </a:t>
            </a:r>
            <a:endParaRPr lang="en-GB" sz="1200" dirty="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latin typeface="Visuelt Pro" panose="020B0503040202040104"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4CBAFA76-0A36-3BC5-51D0-315A776854F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113957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C89A21-9F7D-6D5C-1165-B77D98F617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72066EA-E3D5-4F77-A624-16FAD2F76E3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AC42DC5-96FD-23EE-380C-1B9C4A543374}"/>
              </a:ext>
            </a:extLst>
          </p:cNvPr>
          <p:cNvSpPr>
            <a:spLocks noGrp="1"/>
          </p:cNvSpPr>
          <p:nvPr>
            <p:ph type="body" idx="1"/>
          </p:nvPr>
        </p:nvSpPr>
        <p:spPr/>
        <p:txBody>
          <a:bodyPr/>
          <a:lstStyle/>
          <a:p>
            <a:pPr algn="l" rtl="0" fontAlgn="base">
              <a:lnSpc>
                <a:spcPts val="1200"/>
              </a:lnSpc>
              <a:spcBef>
                <a:spcPts val="600"/>
              </a:spcBef>
              <a:spcAft>
                <a:spcPts val="600"/>
              </a:spcAft>
            </a:pPr>
            <a:r>
              <a:rPr lang="en-GB" sz="1800" b="0" i="0">
                <a:solidFill>
                  <a:srgbClr val="000000"/>
                </a:solidFill>
                <a:effectLst/>
                <a:latin typeface="Arial" panose="020B0604020202020204" pitchFamily="34" charset="0"/>
              </a:rPr>
              <a:t>We showed some examples of the types of insights that could have been gathered showed how these could be written as </a:t>
            </a:r>
            <a:r>
              <a:rPr lang="en-GB" sz="1800" b="0" i="0" err="1">
                <a:solidFill>
                  <a:srgbClr val="000000"/>
                </a:solidFill>
                <a:effectLst/>
                <a:latin typeface="Arial" panose="020B0604020202020204" pitchFamily="34" charset="0"/>
              </a:rPr>
              <a:t>PoP</a:t>
            </a:r>
            <a:r>
              <a:rPr lang="en-GB" sz="1800" b="0" i="0">
                <a:solidFill>
                  <a:srgbClr val="000000"/>
                </a:solidFill>
                <a:effectLst/>
                <a:latin typeface="Arial" panose="020B0604020202020204" pitchFamily="34" charset="0"/>
              </a:rPr>
              <a:t> statements.</a:t>
            </a: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algn="l" rtl="0" fontAlgn="base">
              <a:lnSpc>
                <a:spcPts val="1200"/>
              </a:lnSpc>
              <a:spcBef>
                <a:spcPts val="600"/>
              </a:spcBef>
              <a:spcAft>
                <a:spcPts val="600"/>
              </a:spcAft>
            </a:pPr>
            <a:r>
              <a:rPr lang="en-GB" sz="1800" b="0" i="0">
                <a:solidFill>
                  <a:srgbClr val="000000"/>
                </a:solidFill>
                <a:effectLst/>
                <a:latin typeface="Arial" panose="020B0604020202020204" pitchFamily="34" charset="0"/>
              </a:rPr>
              <a:t>We then chose to focus on the </a:t>
            </a:r>
            <a:r>
              <a:rPr lang="en-GB" sz="1800" b="0" i="0" err="1">
                <a:solidFill>
                  <a:srgbClr val="000000"/>
                </a:solidFill>
                <a:effectLst/>
                <a:latin typeface="Arial" panose="020B0604020202020204" pitchFamily="34" charset="0"/>
              </a:rPr>
              <a:t>PoP</a:t>
            </a:r>
            <a:r>
              <a:rPr lang="en-GB" sz="1800" b="0" i="0">
                <a:solidFill>
                  <a:srgbClr val="000000"/>
                </a:solidFill>
                <a:effectLst/>
                <a:latin typeface="Arial" panose="020B0604020202020204" pitchFamily="34" charset="0"/>
              </a:rPr>
              <a:t> statement related to children’s access to </a:t>
            </a:r>
            <a:r>
              <a:rPr lang="en-GB" sz="1800">
                <a:solidFill>
                  <a:schemeClr val="dk1"/>
                </a:solidFill>
                <a:latin typeface="Visuelt Pro Light" panose="020B0303040202040104" pitchFamily="34" charset="0"/>
                <a:ea typeface="Arial"/>
                <a:cs typeface="Arial"/>
                <a:sym typeface="Arial"/>
              </a:rPr>
              <a:t>safe, </a:t>
            </a:r>
            <a:r>
              <a:rPr lang="en-GB" sz="1800">
                <a:solidFill>
                  <a:schemeClr val="dk1"/>
                </a:solidFill>
                <a:latin typeface="Visuelt Pro Light" panose="020B0303040202040104" pitchFamily="34" charset="0"/>
              </a:rPr>
              <a:t>cool and </a:t>
            </a:r>
            <a:r>
              <a:rPr lang="en-GB" sz="1800">
                <a:solidFill>
                  <a:schemeClr val="dk1"/>
                </a:solidFill>
                <a:latin typeface="Visuelt Pro Light" panose="020B0303040202040104" pitchFamily="34" charset="0"/>
                <a:ea typeface="Arial"/>
                <a:cs typeface="Arial"/>
                <a:sym typeface="Arial"/>
              </a:rPr>
              <a:t>green spaces t</a:t>
            </a:r>
            <a:r>
              <a:rPr lang="en-GB" sz="1800">
                <a:solidFill>
                  <a:schemeClr val="dk1"/>
                </a:solidFill>
                <a:latin typeface="Visuelt Pro Light" panose="020B0303040202040104" pitchFamily="34" charset="0"/>
              </a:rPr>
              <a:t>hat</a:t>
            </a:r>
            <a:r>
              <a:rPr lang="en-GB" sz="1800">
                <a:solidFill>
                  <a:schemeClr val="dk1"/>
                </a:solidFill>
                <a:latin typeface="Visuelt Pro Light" panose="020B0303040202040104" pitchFamily="34" charset="0"/>
                <a:ea typeface="Arial"/>
                <a:cs typeface="Arial"/>
                <a:sym typeface="Arial"/>
              </a:rPr>
              <a:t> improv</a:t>
            </a:r>
            <a:r>
              <a:rPr lang="en-GB" sz="1800">
                <a:solidFill>
                  <a:schemeClr val="dk1"/>
                </a:solidFill>
                <a:latin typeface="Visuelt Pro Light" panose="020B0303040202040104" pitchFamily="34" charset="0"/>
              </a:rPr>
              <a:t>e their</a:t>
            </a:r>
            <a:r>
              <a:rPr lang="en-GB" sz="1800">
                <a:solidFill>
                  <a:schemeClr val="dk1"/>
                </a:solidFill>
                <a:latin typeface="Visuelt Pro Light" panose="020B0303040202040104" pitchFamily="34" charset="0"/>
                <a:ea typeface="Arial"/>
                <a:cs typeface="Arial"/>
                <a:sym typeface="Arial"/>
              </a:rPr>
              <a:t> mental well-being and social interaction. </a:t>
            </a:r>
            <a:endParaRPr lang="en-GB" sz="1800" b="0" i="0">
              <a:solidFill>
                <a:srgbClr val="000000"/>
              </a:solidFill>
              <a:effectLst/>
              <a:latin typeface="Arial" panose="020B0604020202020204" pitchFamily="34" charset="0"/>
            </a:endParaRP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algn="l" rtl="0" fontAlgn="base">
              <a:lnSpc>
                <a:spcPts val="1200"/>
              </a:lnSpc>
              <a:spcBef>
                <a:spcPts val="600"/>
              </a:spcBef>
              <a:spcAft>
                <a:spcPts val="600"/>
              </a:spcAft>
            </a:pPr>
            <a:endParaRPr lang="en-GB" sz="1800" b="0" i="0">
              <a:solidFill>
                <a:srgbClr val="000000"/>
              </a:solidFill>
              <a:effectLst/>
              <a:latin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C35E28A2-03FE-E762-62A1-9ED8F9FE65E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57647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A7058C-F0EE-2C4A-9FE2-2897E41E3A9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96BCD65-C71A-848B-E6BF-9C4179732F7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61011D-3F5B-BEBA-F1A2-0134089679E6}"/>
              </a:ext>
            </a:extLst>
          </p:cNvPr>
          <p:cNvSpPr>
            <a:spLocks noGrp="1"/>
          </p:cNvSpPr>
          <p:nvPr>
            <p:ph type="body" idx="1"/>
          </p:nvPr>
        </p:nvSpPr>
        <p:spPr/>
        <p:txBody>
          <a:bodyPr/>
          <a:lstStyle/>
          <a:p>
            <a:pPr>
              <a:lnSpc>
                <a:spcPct val="107000"/>
              </a:lnSpc>
              <a:spcAft>
                <a:spcPts val="800"/>
              </a:spcAft>
            </a:pPr>
            <a:r>
              <a:rPr lang="en-GB">
                <a:latin typeface="Visuelt Pro" panose="020B0503040202040104" pitchFamily="34" charset="0"/>
              </a:rPr>
              <a:t>In the last workshop we spoke about how we could generate ideas and prioritise them with our stakeholders based on viability, desirability and feasibility.</a:t>
            </a:r>
          </a:p>
        </p:txBody>
      </p:sp>
      <p:sp>
        <p:nvSpPr>
          <p:cNvPr id="4" name="Slide Number Placeholder 3">
            <a:extLst>
              <a:ext uri="{FF2B5EF4-FFF2-40B4-BE49-F238E27FC236}">
                <a16:creationId xmlns:a16="http://schemas.microsoft.com/office/drawing/2014/main" id="{D91F4509-0B4E-AE11-35D3-7A66C0FAF5C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627223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C2A8D5-704F-4D92-2E44-EA150220D68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41DC9A-63E8-111F-EE14-2B6037A925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21EF17-A436-D67C-F34E-7607F86C57F6}"/>
              </a:ext>
            </a:extLst>
          </p:cNvPr>
          <p:cNvSpPr>
            <a:spLocks noGrp="1"/>
          </p:cNvSpPr>
          <p:nvPr>
            <p:ph type="body" idx="1"/>
          </p:nvPr>
        </p:nvSpPr>
        <p:spPr/>
        <p:txBody>
          <a:bodyPr/>
          <a:lstStyle/>
          <a:p>
            <a:pPr>
              <a:lnSpc>
                <a:spcPct val="107000"/>
              </a:lnSpc>
              <a:spcAft>
                <a:spcPts val="800"/>
              </a:spcAft>
            </a:pPr>
            <a:r>
              <a:rPr lang="en-GB">
                <a:latin typeface="Visuelt Pro" panose="020B0503040202040104" pitchFamily="34" charset="0"/>
              </a:rPr>
              <a:t>Let’s say we decide that biodiversity corridors as school pedestrian routes is a strong idea based on viability, feasibility and desirability. Let’s interrogate this idea using the simple system framework.</a:t>
            </a:r>
          </a:p>
        </p:txBody>
      </p:sp>
      <p:sp>
        <p:nvSpPr>
          <p:cNvPr id="4" name="Slide Number Placeholder 3">
            <a:extLst>
              <a:ext uri="{FF2B5EF4-FFF2-40B4-BE49-F238E27FC236}">
                <a16:creationId xmlns:a16="http://schemas.microsoft.com/office/drawing/2014/main" id="{92DFA532-9631-0D01-6C61-C8B72DEBDEF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492086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This allows us to know think through the overall impact and how we can improve the idea. For example, let’s look at the impacts on society. The idea may do much good in terms of increased human-nature interactions, improved health and learning outcomes and providing a potentially safer alternative commuting routes (due to decreased proximity to traffic). And it could undo the harm where the design and evolution of urban environments has reduced access to nature for many children, particularly in areas of multiple deprivation, and do less harm by providing a greener and cooler commute than what is currently offered. However, there are a few instances where the idea can create more harm to society and economy… for example, it may not necessarily be safer so the safety element will need to be carefully considered. It may also take longer to commute to school. This may be a worthwhile trade off if the journey is pleasant enough (which needs to be tested), but may have implications in terms of learners being late for school or parents being late for work.</a:t>
            </a:r>
          </a:p>
          <a:p>
            <a:endParaRPr lang="en-GB"/>
          </a:p>
          <a:p>
            <a:r>
              <a:rPr lang="en-GB"/>
              <a:t>From this analysis, we can see that considering the safety and commute time is an important consideration to make sure the idea doesn’t do more harm, and that focusing on supporting human-nature interconnections and health and learning outcomes is the way this idea could support regeneration. </a:t>
            </a:r>
          </a:p>
          <a:p>
            <a:endParaRPr lang="en-GB"/>
          </a:p>
        </p:txBody>
      </p:sp>
      <p:sp>
        <p:nvSpPr>
          <p:cNvPr id="4" name="Slide Number Placeholder 3"/>
          <p:cNvSpPr>
            <a:spLocks noGrp="1"/>
          </p:cNvSpPr>
          <p:nvPr>
            <p:ph type="sldNum" sz="quarter" idx="5"/>
          </p:nvPr>
        </p:nvSpPr>
        <p:spPr/>
        <p:txBody>
          <a:bodyPr/>
          <a:lstStyle/>
          <a:p>
            <a:fld id="{4FA7AD9A-F6C9-4441-90E8-77C9C3CFADA7}" type="slidenum">
              <a:rPr lang="en-GB" smtClean="0"/>
              <a:t>26</a:t>
            </a:fld>
            <a:endParaRPr lang="en-GB"/>
          </a:p>
        </p:txBody>
      </p:sp>
    </p:spTree>
    <p:extLst>
      <p:ext uri="{BB962C8B-B14F-4D97-AF65-F5344CB8AC3E}">
        <p14:creationId xmlns:p14="http://schemas.microsoft.com/office/powerpoint/2010/main" val="22106235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47F144-55EB-FFDA-B19B-CA4198E7E60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DDB007-D97D-C677-ACD3-3356CAE591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69BEF7-A80A-E01D-F8D7-29FD1A69F8BE}"/>
              </a:ext>
            </a:extLst>
          </p:cNvPr>
          <p:cNvSpPr>
            <a:spLocks noGrp="1"/>
          </p:cNvSpPr>
          <p:nvPr>
            <p:ph type="body" idx="1"/>
          </p:nvPr>
        </p:nvSpPr>
        <p:spPr/>
        <p:txBody>
          <a:bodyPr/>
          <a:lstStyle/>
          <a:p>
            <a:r>
              <a:rPr lang="en-GB" sz="1200" kern="0">
                <a:solidFill>
                  <a:srgbClr val="000000"/>
                </a:solidFill>
                <a:latin typeface="Gill Sans MT" panose="020B0502020104020203" pitchFamily="34" charset="0"/>
              </a:rPr>
              <a:t>Ultimately, as the example shows, the systems framework can help identify </a:t>
            </a:r>
            <a:r>
              <a:rPr lang="en-GB" sz="1200" kern="0">
                <a:solidFill>
                  <a:srgbClr val="000000"/>
                </a:solidFill>
                <a:highlight>
                  <a:srgbClr val="B6FF99"/>
                </a:highlight>
                <a:latin typeface="Gill Sans MT" panose="020B0502020104020203" pitchFamily="34" charset="0"/>
              </a:rPr>
              <a:t>assumptions</a:t>
            </a:r>
            <a:r>
              <a:rPr lang="en-GB" sz="1200" kern="0">
                <a:solidFill>
                  <a:srgbClr val="000000"/>
                </a:solidFill>
                <a:latin typeface="Gill Sans MT" panose="020B0502020104020203" pitchFamily="34" charset="0"/>
              </a:rPr>
              <a:t> and </a:t>
            </a:r>
            <a:r>
              <a:rPr lang="en-GB" sz="1200" kern="0">
                <a:solidFill>
                  <a:srgbClr val="000000"/>
                </a:solidFill>
                <a:highlight>
                  <a:srgbClr val="B6FF99"/>
                </a:highlight>
                <a:latin typeface="Gill Sans MT" panose="020B0502020104020203" pitchFamily="34" charset="0"/>
              </a:rPr>
              <a:t>gaps in your knowledge </a:t>
            </a:r>
            <a:r>
              <a:rPr lang="en-GB" sz="1200" kern="0">
                <a:solidFill>
                  <a:srgbClr val="000000"/>
                </a:solidFill>
                <a:latin typeface="Gill Sans MT" panose="020B0502020104020203" pitchFamily="34" charset="0"/>
              </a:rPr>
              <a:t>(e.g. ecological impacts of foot traffic) and can help you </a:t>
            </a:r>
            <a:r>
              <a:rPr lang="en-GB" sz="1200" kern="0">
                <a:solidFill>
                  <a:srgbClr val="000000"/>
                </a:solidFill>
                <a:highlight>
                  <a:srgbClr val="B6FF99"/>
                </a:highlight>
                <a:latin typeface="Gill Sans MT" panose="020B0502020104020203" pitchFamily="34" charset="0"/>
              </a:rPr>
              <a:t>reimagine </a:t>
            </a:r>
            <a:r>
              <a:rPr lang="en-GB" sz="1200" kern="0">
                <a:solidFill>
                  <a:srgbClr val="000000"/>
                </a:solidFill>
                <a:latin typeface="Gill Sans MT" panose="020B0502020104020203" pitchFamily="34" charset="0"/>
              </a:rPr>
              <a:t>your idea to make sure the relationships and flows to do more good for people, place and planet.</a:t>
            </a:r>
            <a:endParaRPr lang="en-US" sz="1200" kern="0">
              <a:solidFill>
                <a:srgbClr val="000000"/>
              </a:solidFill>
              <a:latin typeface="Gill Sans MT" panose="020B0502020104020203" pitchFamily="34" charset="0"/>
            </a:endParaRPr>
          </a:p>
          <a:p>
            <a:endParaRPr lang="en-US" sz="1200" kern="0">
              <a:solidFill>
                <a:srgbClr val="000000"/>
              </a:solidFill>
              <a:latin typeface="Gill Sans MT" panose="020B0502020104020203" pitchFamily="34" charset="0"/>
            </a:endParaRPr>
          </a:p>
          <a:p>
            <a:r>
              <a:rPr lang="en-US" sz="1200" kern="0">
                <a:solidFill>
                  <a:srgbClr val="000000"/>
                </a:solidFill>
                <a:latin typeface="Gill Sans MT" panose="020B0502020104020203" pitchFamily="34" charset="0"/>
              </a:rPr>
              <a:t>For example, you can use the framework to improve your idea so that it mitigates or reduces the impact of something that does harm, and increases the impact of things that undo harm or do more good..</a:t>
            </a:r>
          </a:p>
          <a:p>
            <a:endParaRPr lang="en-US" sz="1200" kern="0">
              <a:solidFill>
                <a:srgbClr val="000000"/>
              </a:solidFill>
              <a:latin typeface="Gill Sans MT" panose="020B0502020104020203" pitchFamily="34" charset="0"/>
            </a:endParaRPr>
          </a:p>
          <a:p>
            <a:pPr marR="0" lvl="0" algn="l" defTabSz="609630" rtl="0" eaLnBrk="1" fontAlgn="auto" latinLnBrk="0" hangingPunct="1">
              <a:lnSpc>
                <a:spcPct val="100000"/>
              </a:lnSpc>
              <a:spcBef>
                <a:spcPts val="0"/>
              </a:spcBef>
              <a:spcAft>
                <a:spcPts val="0"/>
              </a:spcAft>
              <a:buClrTx/>
              <a:buSzTx/>
              <a:tabLst/>
              <a:defRPr/>
            </a:pPr>
            <a:r>
              <a:rPr lang="en-GB" sz="2400">
                <a:latin typeface="Gill Sans MT" panose="020B0502020104020203" pitchFamily="34" charset="0"/>
              </a:rPr>
              <a:t>How might we:</a:t>
            </a:r>
          </a:p>
          <a:p>
            <a:pPr marL="342900" marR="0" lvl="0" indent="-34290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latin typeface="Gill Sans MT" panose="020B0502020104020203" pitchFamily="34" charset="0"/>
              </a:rPr>
              <a:t>Increase human-nature interactions in a way that:</a:t>
            </a:r>
          </a:p>
          <a:p>
            <a:pPr marL="647715" lvl="1" indent="-342900">
              <a:buFont typeface="Courier New" panose="02070309020205020404" pitchFamily="49" charset="0"/>
              <a:buChar char="o"/>
            </a:pPr>
            <a:r>
              <a:rPr lang="en-GB" sz="2400">
                <a:latin typeface="Gill Sans MT" panose="020B0502020104020203" pitchFamily="34" charset="0"/>
              </a:rPr>
              <a:t>Provides safe experiences for children</a:t>
            </a:r>
          </a:p>
          <a:p>
            <a:pPr marL="647715" lvl="1" indent="-342900">
              <a:buFont typeface="Courier New" panose="02070309020205020404" pitchFamily="49" charset="0"/>
              <a:buChar char="o"/>
            </a:pPr>
            <a:r>
              <a:rPr lang="en-GB" sz="2400">
                <a:latin typeface="Gill Sans MT" panose="020B0502020104020203" pitchFamily="34" charset="0"/>
              </a:rPr>
              <a:t>Reduces the impact of foot traffic through previously sheltered habitats</a:t>
            </a:r>
          </a:p>
          <a:p>
            <a:pPr marL="647715" lvl="1" indent="-342900">
              <a:buFont typeface="Courier New" panose="02070309020205020404" pitchFamily="49" charset="0"/>
              <a:buChar char="o"/>
            </a:pPr>
            <a:r>
              <a:rPr lang="en-GB" sz="2400">
                <a:latin typeface="Gill Sans MT" panose="020B0502020104020203" pitchFamily="34" charset="0"/>
              </a:rPr>
              <a:t>Prevents pollution from e.g. litter</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latin typeface="Gill Sans MT" panose="020B0502020104020203" pitchFamily="34" charset="0"/>
              </a:rPr>
              <a:t>Ensure that the commuting time is comparable to current averages</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latin typeface="Gill Sans MT" panose="020B0502020104020203" pitchFamily="34" charset="0"/>
              </a:rPr>
              <a:t>Make the design, development and maintenance as environmentally friendly as possible</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latin typeface="Gill Sans MT" panose="020B0502020104020203" pitchFamily="34" charset="0"/>
              </a:rPr>
              <a:t>Create jobs or opportunities for businesses who may be impacted by lower throughfare</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2400">
                <a:latin typeface="Gill Sans MT" panose="020B0502020104020203" pitchFamily="34" charset="0"/>
              </a:rPr>
              <a:t>Measure impact (to check we’re not causing harm and undoing harm and/or doing more good)</a:t>
            </a:r>
          </a:p>
          <a:p>
            <a:endParaRPr lang="en-US" sz="1200" kern="0">
              <a:solidFill>
                <a:srgbClr val="000000"/>
              </a:solidFill>
              <a:latin typeface="Gill Sans MT" panose="020B05020201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DCA3F8D9-3EBC-0020-9F22-DAA8899E8DC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8339274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C77F8D-6342-C418-AC94-3A157D8FCD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45A793-48A7-70C5-F872-FEA955BA33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3D06697-EC31-562A-AEC7-2620557D0420}"/>
              </a:ext>
            </a:extLst>
          </p:cNvPr>
          <p:cNvSpPr>
            <a:spLocks noGrp="1"/>
          </p:cNvSpPr>
          <p:nvPr>
            <p:ph type="body" idx="1"/>
          </p:nvPr>
        </p:nvSpPr>
        <p:spPr/>
        <p:txBody>
          <a:bodyPr/>
          <a:lstStyle/>
          <a:p>
            <a:pPr>
              <a:lnSpc>
                <a:spcPct val="107000"/>
              </a:lnSpc>
              <a:spcAft>
                <a:spcPts val="800"/>
              </a:spcAft>
            </a:pPr>
            <a:r>
              <a:rPr lang="en-GB">
                <a:latin typeface="Visuelt Pro" panose="020B0503040202040104" pitchFamily="34" charset="0"/>
              </a:rPr>
              <a:t>You could do this with a few more ideas that you think are strong.</a:t>
            </a:r>
          </a:p>
          <a:p>
            <a:pPr>
              <a:lnSpc>
                <a:spcPct val="107000"/>
              </a:lnSpc>
              <a:spcAft>
                <a:spcPts val="800"/>
              </a:spcAft>
            </a:pPr>
            <a:endParaRPr lang="en-GB">
              <a:latin typeface="Visuelt Pro" panose="020B05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kern="0">
                <a:solidFill>
                  <a:srgbClr val="000000"/>
                </a:solidFill>
                <a:latin typeface="Gill Sans MT" panose="020B0502020104020203" pitchFamily="34" charset="0"/>
              </a:rPr>
              <a:t>Once you’ve considered ways to improve the impact of your prioritized ideas, </a:t>
            </a:r>
            <a:r>
              <a:rPr lang="en-US" sz="1200" kern="0">
                <a:solidFill>
                  <a:srgbClr val="000000"/>
                </a:solidFill>
                <a:highlight>
                  <a:srgbClr val="B6FF99"/>
                </a:highlight>
                <a:latin typeface="Gill Sans MT" panose="020B0502020104020203" pitchFamily="34" charset="0"/>
              </a:rPr>
              <a:t>select the idea </a:t>
            </a:r>
            <a:r>
              <a:rPr lang="en-US" sz="1200" kern="0">
                <a:solidFill>
                  <a:srgbClr val="000000"/>
                </a:solidFill>
                <a:latin typeface="Gill Sans MT" panose="020B0502020104020203" pitchFamily="34" charset="0"/>
              </a:rPr>
              <a:t>that has the most potential to have a positive regenerative impact.</a:t>
            </a:r>
          </a:p>
          <a:p>
            <a:pPr>
              <a:lnSpc>
                <a:spcPct val="107000"/>
              </a:lnSpc>
              <a:spcAft>
                <a:spcPts val="800"/>
              </a:spcAft>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0952B226-D5F0-8601-5BEF-FF7D42B456B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743703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870C5A-6312-D672-0242-3CD6EF43ABA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F18FA2-C17F-7782-91AF-85BEEE5E68D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6E207B0-F7F4-A1A9-072A-87C19F5855DF}"/>
              </a:ext>
            </a:extLst>
          </p:cNvPr>
          <p:cNvSpPr>
            <a:spLocks noGrp="1"/>
          </p:cNvSpPr>
          <p:nvPr>
            <p:ph type="body" idx="1"/>
          </p:nvPr>
        </p:nvSpPr>
        <p:spPr/>
        <p:txBody>
          <a:bodyPr/>
          <a:lstStyle/>
          <a:p>
            <a:pPr algn="l" rtl="0" fontAlgn="base">
              <a:lnSpc>
                <a:spcPts val="1275"/>
              </a:lnSpc>
              <a:spcAft>
                <a:spcPts val="600"/>
              </a:spcAft>
              <a:buNone/>
            </a:pPr>
            <a:r>
              <a:rPr lang="en-GB" sz="1800" b="0" i="0">
                <a:solidFill>
                  <a:srgbClr val="000000"/>
                </a:solidFill>
                <a:effectLst/>
                <a:latin typeface="Arial" panose="020B0604020202020204" pitchFamily="34" charset="0"/>
              </a:rPr>
              <a:t>Me (self) </a:t>
            </a:r>
            <a:endParaRPr lang="en-GB" b="0" i="0">
              <a:solidFill>
                <a:srgbClr val="000000"/>
              </a:solidFill>
              <a:effectLst/>
              <a:latin typeface="Segoe UI" panose="020B0502040204020203" pitchFamily="34" charset="0"/>
            </a:endParaRPr>
          </a:p>
          <a:p>
            <a:pPr algn="l" rtl="0" fontAlgn="base">
              <a:lnSpc>
                <a:spcPts val="1275"/>
              </a:lnSpc>
              <a:buFont typeface="Arial" panose="020B0604020202020204" pitchFamily="34" charset="0"/>
              <a:buChar char="•"/>
            </a:pPr>
            <a:r>
              <a:rPr lang="en-GB" sz="1800" b="0" i="0">
                <a:solidFill>
                  <a:srgbClr val="000000"/>
                </a:solidFill>
                <a:effectLst/>
                <a:latin typeface="Arial" panose="020B0604020202020204" pitchFamily="34" charset="0"/>
              </a:rPr>
              <a:t>I have the resources (e.g. time, money, capabilities, partnerships, technology and confidence) to bring this idea to life. </a:t>
            </a:r>
          </a:p>
          <a:p>
            <a:pPr algn="l" rtl="0" fontAlgn="base">
              <a:lnSpc>
                <a:spcPts val="1275"/>
              </a:lnSpc>
              <a:buFont typeface="Arial" panose="020B0604020202020204" pitchFamily="34" charset="0"/>
              <a:buChar char="•"/>
            </a:pPr>
            <a:r>
              <a:rPr lang="en-GB" sz="1800" b="0" i="0">
                <a:solidFill>
                  <a:srgbClr val="000000"/>
                </a:solidFill>
                <a:effectLst/>
                <a:latin typeface="Arial" panose="020B0604020202020204" pitchFamily="34" charset="0"/>
              </a:rPr>
              <a:t>I am confident this idea will play a part in bringing our dream for a positive future to life. </a:t>
            </a:r>
          </a:p>
          <a:p>
            <a:pPr algn="l" rtl="0" fontAlgn="base">
              <a:lnSpc>
                <a:spcPts val="1275"/>
              </a:lnSpc>
              <a:spcBef>
                <a:spcPts val="600"/>
              </a:spcBef>
              <a:spcAft>
                <a:spcPts val="600"/>
              </a:spcAft>
              <a:buNone/>
            </a:pPr>
            <a:r>
              <a:rPr lang="en-GB" sz="1800" b="0" i="0">
                <a:solidFill>
                  <a:srgbClr val="000000"/>
                </a:solidFill>
                <a:effectLst/>
                <a:latin typeface="Arial" panose="020B0604020202020204" pitchFamily="34" charset="0"/>
              </a:rPr>
              <a:t>We (others) </a:t>
            </a:r>
            <a:endParaRPr lang="en-GB" b="0" i="0">
              <a:solidFill>
                <a:srgbClr val="000000"/>
              </a:solidFill>
              <a:effectLst/>
              <a:latin typeface="Segoe UI" panose="020B0502040204020203" pitchFamily="34" charset="0"/>
            </a:endParaRPr>
          </a:p>
          <a:p>
            <a:pPr algn="l" rtl="0" fontAlgn="base">
              <a:lnSpc>
                <a:spcPts val="1275"/>
              </a:lnSpc>
              <a:buFont typeface="Arial" panose="020B0604020202020204" pitchFamily="34" charset="0"/>
              <a:buChar char="•"/>
            </a:pPr>
            <a:r>
              <a:rPr lang="en-GB" sz="1800" b="0" i="0">
                <a:solidFill>
                  <a:srgbClr val="000000"/>
                </a:solidFill>
                <a:effectLst/>
                <a:latin typeface="Arial" panose="020B0604020202020204" pitchFamily="34" charset="0"/>
              </a:rPr>
              <a:t>I have evidence that this idea comes from what people need and what is already happening around us. </a:t>
            </a:r>
          </a:p>
          <a:p>
            <a:pPr algn="l" rtl="0" fontAlgn="base">
              <a:lnSpc>
                <a:spcPts val="1275"/>
              </a:lnSpc>
              <a:buFont typeface="Arial" panose="020B0604020202020204" pitchFamily="34" charset="0"/>
              <a:buChar char="•"/>
            </a:pPr>
            <a:r>
              <a:rPr lang="en-GB" sz="1800" b="0" i="0">
                <a:solidFill>
                  <a:srgbClr val="000000"/>
                </a:solidFill>
                <a:effectLst/>
                <a:latin typeface="Arial" panose="020B0604020202020204" pitchFamily="34" charset="0"/>
              </a:rPr>
              <a:t>I know this idea’s message and positive impact can spread beyond my immediate environment and target audience. </a:t>
            </a:r>
          </a:p>
          <a:p>
            <a:pPr algn="l" rtl="0" fontAlgn="base">
              <a:lnSpc>
                <a:spcPts val="1275"/>
              </a:lnSpc>
              <a:spcBef>
                <a:spcPts val="600"/>
              </a:spcBef>
              <a:spcAft>
                <a:spcPts val="600"/>
              </a:spcAft>
              <a:buNone/>
            </a:pPr>
            <a:r>
              <a:rPr lang="en-GB" sz="1800" b="0" i="0">
                <a:solidFill>
                  <a:srgbClr val="000000"/>
                </a:solidFill>
                <a:effectLst/>
                <a:latin typeface="Arial" panose="020B0604020202020204" pitchFamily="34" charset="0"/>
              </a:rPr>
              <a:t>World (planet) </a:t>
            </a:r>
            <a:endParaRPr lang="en-GB" b="0" i="0">
              <a:solidFill>
                <a:srgbClr val="000000"/>
              </a:solidFill>
              <a:effectLst/>
              <a:latin typeface="Segoe UI" panose="020B0502040204020203" pitchFamily="34" charset="0"/>
            </a:endParaRPr>
          </a:p>
          <a:p>
            <a:pPr algn="l" rtl="0" fontAlgn="base">
              <a:lnSpc>
                <a:spcPts val="1275"/>
              </a:lnSpc>
              <a:buFont typeface="Arial" panose="020B0604020202020204" pitchFamily="34" charset="0"/>
              <a:buChar char="•"/>
            </a:pPr>
            <a:r>
              <a:rPr lang="en-GB" sz="1800" b="0" i="0">
                <a:solidFill>
                  <a:srgbClr val="000000"/>
                </a:solidFill>
                <a:effectLst/>
                <a:latin typeface="Arial" panose="020B0604020202020204" pitchFamily="34" charset="0"/>
              </a:rPr>
              <a:t>I know this idea can continue growing and supporting life, even beyond my lifetime, e.g. it can be reused and adapted based on varied contexts and changing times. </a:t>
            </a:r>
          </a:p>
          <a:p>
            <a:pPr algn="l" rtl="0" fontAlgn="base">
              <a:lnSpc>
                <a:spcPts val="1275"/>
              </a:lnSpc>
              <a:buFont typeface="Arial" panose="020B0604020202020204" pitchFamily="34" charset="0"/>
              <a:buChar char="•"/>
            </a:pPr>
            <a:r>
              <a:rPr lang="en-GB" sz="1800" b="0" i="0">
                <a:solidFill>
                  <a:srgbClr val="000000"/>
                </a:solidFill>
                <a:effectLst/>
                <a:latin typeface="Arial" panose="020B0604020202020204" pitchFamily="34" charset="0"/>
              </a:rPr>
              <a:t>I know this idea will promote the happiness and health of all life (humans and non-humans).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72EB6E90-E26D-7EAE-3FA6-96C1D36A8A8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32429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0C996B-ED58-F832-7B1B-429372C085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D492F5-4B6D-5F30-BEDF-377B411EF3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009E5AF-0A61-B0AF-3A1B-ECC0515812C6}"/>
              </a:ext>
            </a:extLst>
          </p:cNvPr>
          <p:cNvSpPr>
            <a:spLocks noGrp="1"/>
          </p:cNvSpPr>
          <p:nvPr>
            <p:ph type="body" idx="1"/>
          </p:nvPr>
        </p:nvSpPr>
        <p:spPr/>
        <p:txBody>
          <a:bodyPr/>
          <a:lstStyle/>
          <a:p>
            <a:pPr>
              <a:lnSpc>
                <a:spcPct val="107000"/>
              </a:lnSpc>
              <a:spcAft>
                <a:spcPts val="800"/>
              </a:spcAft>
            </a:pPr>
            <a:r>
              <a:rPr lang="en-US" sz="12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Here are the terms of engagement that define this space. </a:t>
            </a:r>
          </a:p>
          <a:p>
            <a:pPr>
              <a:lnSpc>
                <a:spcPct val="107000"/>
              </a:lnSpc>
              <a:spcAft>
                <a:spcPts val="800"/>
              </a:spcAft>
            </a:pPr>
            <a:endParaRPr lang="en-US" sz="1200">
              <a:effectLst/>
              <a:highlight>
                <a:srgbClr val="00FF00"/>
              </a:highlight>
              <a:latin typeface="Gill Sans MT" panose="020B0502020104020203"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The RSA values underpin how we engage with one another in our workshops. In the spirit of openness, courage and enabling others, we ask that you fully participate in this workshop today.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Gill Sans MT" panose="020B0502020104020203" pitchFamily="34" charset="0"/>
                <a:ea typeface="Gill Sans MT" panose="020B0502020104020203" pitchFamily="34" charset="0"/>
                <a:cs typeface="Gill Sans MT" panose="020B0502020104020203"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We request that you turn your cameras on, ensure that your name is visible, and engage with others.</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To change your name in a Zoom meeting, click "Participants," hover over your name, click the ellipsis (three dots), select "Rename," enter your desired name, and click "Change"</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We invite everyone to accept these by raising their hand visibly. </a:t>
            </a:r>
          </a:p>
          <a:p>
            <a:pPr>
              <a:lnSpc>
                <a:spcPct val="107000"/>
              </a:lnSpc>
              <a:spcAft>
                <a:spcPts val="800"/>
              </a:spcAft>
            </a:pPr>
            <a:endParaRPr lang="en-US" sz="1200">
              <a:effectLst/>
              <a:highlight>
                <a:srgbClr val="00FF00"/>
              </a:highlight>
              <a:latin typeface="Gill Sans MT" panose="020B0502020104020203" pitchFamily="34" charset="0"/>
              <a:ea typeface="Calibri" panose="020F0502020204030204" pitchFamily="34" charset="0"/>
              <a:cs typeface="Arial" panose="020B0604020202020204" pitchFamily="34" charset="0"/>
            </a:endParaRPr>
          </a:p>
          <a:p>
            <a:pPr>
              <a:lnSpc>
                <a:spcPct val="107000"/>
              </a:lnSpc>
              <a:spcAft>
                <a:spcPts val="800"/>
              </a:spcAft>
            </a:pPr>
            <a:r>
              <a:rPr lang="en-US" sz="1200">
                <a:effectLst/>
                <a:highlight>
                  <a:srgbClr val="00FF00"/>
                </a:highlight>
                <a:latin typeface="Gill Sans MT" panose="020B0502020104020203" pitchFamily="34" charset="0"/>
                <a:ea typeface="Calibri" panose="020F0502020204030204" pitchFamily="34" charset="0"/>
                <a:cs typeface="Arial" panose="020B0604020202020204" pitchFamily="34" charset="0"/>
              </a:rPr>
              <a:t>Answers to operational questions will be in briefing pack. We’ll do our best to answer any other questions in the chat.</a:t>
            </a:r>
            <a:endParaRPr lang="en-GB" sz="1200">
              <a:effectLst/>
              <a:latin typeface="Calibri" panose="020F0502020204030204" pitchFamily="34" charset="0"/>
              <a:ea typeface="Calibri" panose="020F0502020204030204" pitchFamily="34" charset="0"/>
              <a:cs typeface="Arial" panose="020B0604020202020204" pitchFamily="34" charset="0"/>
            </a:endParaRPr>
          </a:p>
          <a:p>
            <a:endParaRPr lang="en-GB"/>
          </a:p>
        </p:txBody>
      </p:sp>
      <p:sp>
        <p:nvSpPr>
          <p:cNvPr id="4" name="Slide Number Placeholder 3">
            <a:extLst>
              <a:ext uri="{FF2B5EF4-FFF2-40B4-BE49-F238E27FC236}">
                <a16:creationId xmlns:a16="http://schemas.microsoft.com/office/drawing/2014/main" id="{24D6CE2C-CDA7-1A00-E96D-8807DFA81850}"/>
              </a:ext>
            </a:extLst>
          </p:cNvPr>
          <p:cNvSpPr>
            <a:spLocks noGrp="1"/>
          </p:cNvSpPr>
          <p:nvPr>
            <p:ph type="sldNum" sz="quarter" idx="5"/>
          </p:nvPr>
        </p:nvSpPr>
        <p:spPr/>
        <p:txBody>
          <a:bodyPr/>
          <a:lstStyle/>
          <a:p>
            <a:fld id="{4FA7AD9A-F6C9-4441-90E8-77C9C3CFADA7}" type="slidenum">
              <a:rPr lang="en-GB" smtClean="0"/>
              <a:t>3</a:t>
            </a:fld>
            <a:endParaRPr lang="en-GB"/>
          </a:p>
        </p:txBody>
      </p:sp>
    </p:spTree>
    <p:extLst>
      <p:ext uri="{BB962C8B-B14F-4D97-AF65-F5344CB8AC3E}">
        <p14:creationId xmlns:p14="http://schemas.microsoft.com/office/powerpoint/2010/main" val="120525180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1B89C6-1D75-7D55-0CC9-D02ACA55CC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A561BA2-9D24-8520-49D6-4D2528DE22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9BE58E9-BA33-F72B-D6A0-B3A0DAF9F03E}"/>
              </a:ext>
            </a:extLst>
          </p:cNvPr>
          <p:cNvSpPr>
            <a:spLocks noGrp="1"/>
          </p:cNvSpPr>
          <p:nvPr>
            <p:ph type="body" idx="1"/>
          </p:nvPr>
        </p:nvSpPr>
        <p:spPr/>
        <p:txBody>
          <a:bodyPr/>
          <a:lstStyle/>
          <a:p>
            <a:pPr>
              <a:lnSpc>
                <a:spcPct val="107000"/>
              </a:lnSpc>
              <a:spcAft>
                <a:spcPts val="800"/>
              </a:spcAft>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65BF6772-6FB4-B57E-9BAB-D5EFB12B4F2E}"/>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21325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E6A9EE-832E-EAB0-1BD4-2E6A54FE210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662579E-F805-3AE3-CDA2-34F25C0FA4C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E027E5-585B-8544-E917-D4196441F0DC}"/>
              </a:ext>
            </a:extLst>
          </p:cNvPr>
          <p:cNvSpPr>
            <a:spLocks noGrp="1"/>
          </p:cNvSpPr>
          <p:nvPr>
            <p:ph type="body" idx="1"/>
          </p:nvPr>
        </p:nvSpPr>
        <p:spPr/>
        <p:txBody>
          <a:bodyPr/>
          <a:lstStyle/>
          <a:p>
            <a:pPr>
              <a:lnSpc>
                <a:spcPct val="107000"/>
              </a:lnSpc>
              <a:spcAft>
                <a:spcPts val="800"/>
              </a:spcAft>
            </a:pPr>
            <a:r>
              <a:rPr lang="en-GB" sz="1800" b="1">
                <a:effectLst/>
                <a:latin typeface="Gill Sans MT" panose="020B0502020104020203" pitchFamily="34" charset="0"/>
                <a:ea typeface="Gill Sans MT" panose="020B0502020104020203" pitchFamily="34" charset="0"/>
                <a:cs typeface="Gill Sans MT" panose="020B0502020104020203" pitchFamily="34" charset="0"/>
              </a:rPr>
              <a:t>Comment on the aggregated responses.</a:t>
            </a:r>
            <a:endParaRPr lang="en-GB" sz="1800" b="1">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i="0">
              <a:solidFill>
                <a:srgbClr val="000000"/>
              </a:solidFill>
              <a:effectLst/>
              <a:latin typeface="Arial" panose="020B0604020202020204" pitchFamily="34" charset="0"/>
            </a:endParaRPr>
          </a:p>
          <a:p>
            <a:pPr>
              <a:lnSpc>
                <a:spcPct val="107000"/>
              </a:lnSpc>
              <a:spcAft>
                <a:spcPts val="800"/>
              </a:spcAft>
            </a:pPr>
            <a:endParaRPr lang="en-US" sz="1800" u="none">
              <a:solidFill>
                <a:srgbClr val="0563C1"/>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64056735-DC0C-F7B1-21CB-D1CDB1BBB65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42410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049CB5-142E-F617-BB62-BAA7E040C1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02CA0B-DFF9-6686-F52B-FC93B1CD65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7B50FE1-DDC2-4F53-AE22-963F6B1F307C}"/>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299451F-6DDA-9692-730B-78C0F8CD27D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38015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865AF3-46A2-E3CA-27FC-1EA2E39A660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A29BF0-9138-037D-9452-0B03592544E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FC22D08-6EF9-D6DD-0144-DDAA6056B53C}"/>
              </a:ext>
            </a:extLst>
          </p:cNvPr>
          <p:cNvSpPr>
            <a:spLocks noGrp="1"/>
          </p:cNvSpPr>
          <p:nvPr>
            <p:ph type="body" idx="1"/>
          </p:nvPr>
        </p:nvSpPr>
        <p:spPr/>
        <p:txBody>
          <a:bodyPr/>
          <a:lstStyle/>
          <a:p>
            <a:pPr>
              <a:spcBef>
                <a:spcPts val="600"/>
              </a:spcBef>
              <a:spcAft>
                <a:spcPts val="600"/>
              </a:spcAft>
              <a:buNone/>
            </a:pPr>
            <a:r>
              <a:rPr lang="en-US" sz="1800" dirty="0">
                <a:effectLst/>
                <a:latin typeface="Arial" panose="020B0604020202020204" pitchFamily="34" charset="0"/>
                <a:ea typeface="Arial" panose="020B0604020202020204" pitchFamily="34" charset="0"/>
              </a:rPr>
              <a:t>Even though you have been in conversation with the people most affected by brief throughout the process, a prototype gives you the opportunity to </a:t>
            </a:r>
            <a:r>
              <a:rPr lang="en-US" sz="1800" b="1" dirty="0">
                <a:effectLst/>
                <a:latin typeface="Arial" panose="020B0604020202020204" pitchFamily="34" charset="0"/>
                <a:ea typeface="Arial" panose="020B0604020202020204" pitchFamily="34" charset="0"/>
              </a:rPr>
              <a:t>test your idea under real-world conditions</a:t>
            </a:r>
            <a:r>
              <a:rPr lang="en-US" sz="1800" dirty="0">
                <a:effectLst/>
                <a:latin typeface="Arial" panose="020B0604020202020204" pitchFamily="34" charset="0"/>
                <a:ea typeface="Arial" panose="020B0604020202020204" pitchFamily="34" charset="0"/>
              </a:rPr>
              <a:t>.</a:t>
            </a:r>
            <a:endParaRPr lang="en-GB" sz="1800" dirty="0">
              <a:effectLst/>
              <a:latin typeface="Times New Roman" panose="02020603050405020304" pitchFamily="18" charset="0"/>
              <a:ea typeface="Arial Unicode MS"/>
            </a:endParaRPr>
          </a:p>
          <a:p>
            <a:pPr>
              <a:lnSpc>
                <a:spcPct val="116000"/>
              </a:lnSpc>
              <a:spcBef>
                <a:spcPts val="600"/>
              </a:spcBef>
              <a:spcAft>
                <a:spcPts val="600"/>
              </a:spcAft>
              <a:buNone/>
            </a:pPr>
            <a:endPar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endParaRPr>
          </a:p>
          <a:p>
            <a:pPr>
              <a:lnSpc>
                <a:spcPct val="116000"/>
              </a:lnSpc>
              <a:spcBef>
                <a:spcPts val="600"/>
              </a:spcBef>
              <a:spcAft>
                <a:spcPts val="600"/>
              </a:spcAft>
              <a:buNone/>
            </a:pPr>
            <a:r>
              <a:rPr lang="en-US" sz="1800" dirty="0">
                <a:effectLst/>
                <a:latin typeface="Arial" panose="020B0604020202020204" pitchFamily="34" charset="0"/>
                <a:ea typeface="Arial" panose="020B0604020202020204" pitchFamily="34" charset="0"/>
              </a:rPr>
              <a:t>A prototype is a preliminary version of an idea or product. It </a:t>
            </a:r>
            <a:r>
              <a:rPr lang="en-US" sz="1800" dirty="0">
                <a:effectLst/>
                <a:latin typeface="Arial" panose="020B0604020202020204" pitchFamily="34" charset="0"/>
                <a:ea typeface="Arial Unicode MS"/>
                <a:cs typeface="Times New Roman" panose="02020603050405020304" pitchFamily="18" charset="0"/>
              </a:rPr>
              <a:t>helps inventors and designers bring ideas to life and is</a:t>
            </a:r>
            <a:r>
              <a:rPr lang="en-US" sz="1800" dirty="0">
                <a:effectLst/>
                <a:latin typeface="Arial" panose="020B0604020202020204" pitchFamily="34" charset="0"/>
                <a:ea typeface="Arial" panose="020B0604020202020204" pitchFamily="34" charset="0"/>
              </a:rPr>
              <a:t> used to test and refine concepts before creating a final version. Importantly, prototyping allows you to </a:t>
            </a:r>
            <a:r>
              <a:rPr lang="en-US" sz="1800" dirty="0">
                <a:effectLst/>
                <a:latin typeface="Arial" panose="020B0604020202020204" pitchFamily="34" charset="0"/>
                <a:ea typeface="Arial Unicode MS"/>
                <a:cs typeface="Times New Roman" panose="02020603050405020304" pitchFamily="18" charset="0"/>
              </a:rPr>
              <a:t>test your ideas quickly and with limited resources</a:t>
            </a:r>
            <a:r>
              <a:rPr lang="en-US" sz="1800" dirty="0">
                <a:effectLst/>
                <a:latin typeface="Arial" panose="020B0604020202020204" pitchFamily="34" charset="0"/>
                <a:ea typeface="Arial" panose="020B0604020202020204" pitchFamily="34" charset="0"/>
              </a:rPr>
              <a:t>, learn from real-world feedback, and make improvements.</a:t>
            </a:r>
          </a:p>
          <a:p>
            <a:pPr>
              <a:lnSpc>
                <a:spcPct val="116000"/>
              </a:lnSpc>
              <a:spcBef>
                <a:spcPts val="600"/>
              </a:spcBef>
              <a:spcAft>
                <a:spcPts val="600"/>
              </a:spcAft>
              <a:buNone/>
            </a:pPr>
            <a:endParaRPr lang="en-US" sz="1800" dirty="0">
              <a:effectLst/>
              <a:latin typeface="Arial" panose="020B0604020202020204" pitchFamily="34" charset="0"/>
              <a:ea typeface="Arial" panose="020B0604020202020204" pitchFamily="34" charset="0"/>
            </a:endParaRPr>
          </a:p>
          <a:p>
            <a:pPr>
              <a:lnSpc>
                <a:spcPct val="116000"/>
              </a:lnSpc>
              <a:spcBef>
                <a:spcPts val="600"/>
              </a:spcBef>
              <a:spcAft>
                <a:spcPts val="600"/>
              </a:spcAft>
              <a:buNone/>
            </a:pPr>
            <a:r>
              <a:rPr lang="en-US" sz="1800" dirty="0">
                <a:effectLst/>
                <a:latin typeface="Arial" panose="020B0604020202020204" pitchFamily="34" charset="0"/>
                <a:ea typeface="Arial" panose="020B0604020202020204" pitchFamily="34" charset="0"/>
              </a:rPr>
              <a:t>It is:</a:t>
            </a:r>
          </a:p>
          <a:p>
            <a:pPr>
              <a:lnSpc>
                <a:spcPct val="116000"/>
              </a:lnSpc>
              <a:spcBef>
                <a:spcPts val="600"/>
              </a:spcBef>
              <a:spcAft>
                <a:spcPts val="600"/>
              </a:spcAft>
              <a:buNone/>
            </a:pPr>
            <a:endParaRPr lang="en-US" sz="1800" dirty="0">
              <a:effectLst/>
              <a:latin typeface="Arial" panose="020B0604020202020204" pitchFamily="34" charset="0"/>
              <a:ea typeface="Arial Unicode MS"/>
            </a:endParaRPr>
          </a:p>
          <a:p>
            <a:r>
              <a:rPr lang="en-US" sz="4000" dirty="0"/>
              <a:t>… a HYPOTHESIS that you need to test;  a way to do applied research and ask questions </a:t>
            </a:r>
          </a:p>
          <a:p>
            <a:endParaRPr lang="en-US" sz="4000" dirty="0"/>
          </a:p>
          <a:p>
            <a:r>
              <a:rPr lang="en-US" sz="4000" dirty="0"/>
              <a:t>… a low cost &amp; quick way to learn more about your idea</a:t>
            </a:r>
          </a:p>
          <a:p>
            <a:endParaRPr lang="en-US" sz="4000" dirty="0"/>
          </a:p>
          <a:p>
            <a:r>
              <a:rPr lang="en-US" sz="4000" dirty="0"/>
              <a:t>… something concrete to share with possible users to welcome them into the creative process</a:t>
            </a:r>
          </a:p>
          <a:p>
            <a:pPr>
              <a:lnSpc>
                <a:spcPct val="116000"/>
              </a:lnSpc>
              <a:spcBef>
                <a:spcPts val="600"/>
              </a:spcBef>
              <a:spcAft>
                <a:spcPts val="600"/>
              </a:spcAft>
              <a:buNone/>
            </a:pPr>
            <a:endParaRPr lang="en-GB" sz="1800" dirty="0">
              <a:effectLst/>
              <a:latin typeface="Times New Roman" panose="02020603050405020304" pitchFamily="18" charset="0"/>
              <a:ea typeface="Arial Unicode MS"/>
            </a:endParaRPr>
          </a:p>
          <a:p>
            <a:endParaRPr lang="en-US" sz="4000" dirty="0"/>
          </a:p>
          <a:p>
            <a:r>
              <a:rPr lang="en-US" sz="4000" dirty="0"/>
              <a:t>… NEITHER a pilot of the ultimate solution NOR a questionnaire or survey</a:t>
            </a:r>
          </a:p>
          <a:p>
            <a:pPr>
              <a:lnSpc>
                <a:spcPct val="116000"/>
              </a:lnSpc>
              <a:spcBef>
                <a:spcPts val="600"/>
              </a:spcBef>
              <a:spcAft>
                <a:spcPts val="600"/>
              </a:spcAft>
              <a:buNone/>
            </a:pPr>
            <a:endParaRPr lang="en-GB" sz="1800" dirty="0">
              <a:effectLst/>
              <a:latin typeface="Times New Roman" panose="02020603050405020304" pitchFamily="18" charset="0"/>
              <a:ea typeface="Arial Unicode MS"/>
            </a:endParaRPr>
          </a:p>
          <a:p>
            <a:r>
              <a:rPr lang="en-US" sz="4000" dirty="0"/>
              <a:t>Don’t just talk about your ideas – make them tangible &amp; something others can interact with</a:t>
            </a:r>
          </a:p>
          <a:p>
            <a:endParaRPr lang="en-US" sz="4000" dirty="0"/>
          </a:p>
          <a:p>
            <a:r>
              <a:rPr lang="en-US" sz="4000" dirty="0"/>
              <a:t>Assess:</a:t>
            </a:r>
          </a:p>
          <a:p>
            <a:r>
              <a:rPr lang="en-US" sz="4000" dirty="0"/>
              <a:t>Feasibility – can it be done?</a:t>
            </a:r>
          </a:p>
          <a:p>
            <a:r>
              <a:rPr lang="en-US" sz="4000" dirty="0"/>
              <a:t>Desirability – is it wanted?</a:t>
            </a:r>
          </a:p>
          <a:p>
            <a:r>
              <a:rPr lang="en-US" sz="4000" dirty="0"/>
              <a:t>Value – what impact does it have?</a:t>
            </a:r>
          </a:p>
          <a:p>
            <a:pPr>
              <a:lnSpc>
                <a:spcPct val="116000"/>
              </a:lnSpc>
              <a:spcBef>
                <a:spcPts val="600"/>
              </a:spcBef>
              <a:spcAft>
                <a:spcPts val="600"/>
              </a:spcAft>
              <a:buNone/>
            </a:pP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16000"/>
              </a:lnSpc>
              <a:spcBef>
                <a:spcPts val="600"/>
              </a:spcBef>
              <a:spcAft>
                <a:spcPts val="600"/>
              </a:spcAft>
            </a:pPr>
            <a:r>
              <a:rPr lang="en-US" sz="18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If a version of your prototype doesn’t work or receives critical feedback, it’s a great opportunity to tweak your design and ensure it is eventually a version of itself that will have the most positive impact on those you are innovating with and for.</a:t>
            </a: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16000"/>
              </a:lnSpc>
              <a:spcBef>
                <a:spcPts val="600"/>
              </a:spcBef>
              <a:spcAft>
                <a:spcPts val="600"/>
              </a:spcAft>
              <a:buNone/>
            </a:pP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16000"/>
              </a:lnSpc>
              <a:spcBef>
                <a:spcPts val="600"/>
              </a:spcBef>
              <a:spcAft>
                <a:spcPts val="600"/>
              </a:spcAft>
              <a:buNone/>
            </a:pP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a:p>
            <a:pPr>
              <a:lnSpc>
                <a:spcPct val="116000"/>
              </a:lnSpc>
              <a:spcBef>
                <a:spcPts val="600"/>
              </a:spcBef>
              <a:spcAft>
                <a:spcPts val="600"/>
              </a:spcAft>
              <a:buNone/>
            </a:pPr>
            <a:endParaRPr lang="en-GB" sz="1800" dirty="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B4D8B098-624F-454A-E59A-8CB0572206E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30276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74E6BC-CED4-05BB-6DE6-DB21C5BD9D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2AFB835-2EE4-BE3F-846D-C8874FB8BC4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19AA50-2996-7C4D-DEFB-6C582D73E8F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7A9E23E8-FEF5-E982-6689-EC0C1338738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446303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9A020F-F89B-7A5C-9F7D-233E7543E0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D3E2BC-2F78-0A37-18B4-639C0F3E538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1AABB9-451A-EC81-40F1-AC1D753F333F}"/>
              </a:ext>
            </a:extLst>
          </p:cNvPr>
          <p:cNvSpPr>
            <a:spLocks noGrp="1"/>
          </p:cNvSpPr>
          <p:nvPr>
            <p:ph type="body" idx="1"/>
          </p:nvPr>
        </p:nvSpPr>
        <p:spPr/>
        <p:txBody>
          <a:bodyPr/>
          <a:lstStyle/>
          <a:p>
            <a:pPr>
              <a:lnSpc>
                <a:spcPct val="116000"/>
              </a:lnSpc>
              <a:spcBef>
                <a:spcPts val="600"/>
              </a:spcBef>
              <a:spcAft>
                <a:spcPts val="600"/>
              </a:spcAft>
              <a:buNone/>
            </a:pPr>
            <a:r>
              <a:rPr lang="en-GB" sz="1800" b="1"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 Examples</a:t>
            </a:r>
            <a:r>
              <a:rPr lang="en-GB" sz="1800" b="0" i="0" dirty="0">
                <a:solidFill>
                  <a:srgbClr val="000000"/>
                </a:solidFill>
                <a:effectLst/>
                <a:latin typeface="Arial" panose="020B0604020202020204" pitchFamily="34" charset="0"/>
              </a:rPr>
              <a:t>: </a:t>
            </a:r>
            <a:endParaRPr lang="en-GB" b="0" i="0" dirty="0">
              <a:solidFill>
                <a:srgbClr val="000000"/>
              </a:solidFill>
              <a:effectLst/>
              <a:latin typeface="Arial" panose="020B0604020202020204" pitchFamily="34" charset="0"/>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Products and objects (specifically physical and digital models) </a:t>
            </a: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Events and experiences (storyboards, mapping and role play)</a:t>
            </a: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Campaigns (poster boards and flyers, mock ups of social media posts, etc)</a:t>
            </a: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Strategies (creating and testing scenarios using e.g. role play)</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a:p>
            <a:pPr algn="l" rtl="0" fontAlgn="base">
              <a:lnSpc>
                <a:spcPts val="1275"/>
              </a:lnSpc>
              <a:spcBef>
                <a:spcPts val="600"/>
              </a:spcBef>
              <a:buNone/>
            </a:pPr>
            <a:r>
              <a:rPr lang="en-GB" sz="1800" b="1" i="0" dirty="0">
                <a:solidFill>
                  <a:srgbClr val="000000"/>
                </a:solidFill>
                <a:effectLst/>
                <a:latin typeface="Arial" panose="020B0604020202020204" pitchFamily="34" charset="0"/>
              </a:rPr>
              <a:t>Products and objects</a:t>
            </a:r>
            <a:r>
              <a:rPr lang="en-GB" sz="1800" b="0" i="0" dirty="0">
                <a:solidFill>
                  <a:srgbClr val="000000"/>
                </a:solidFill>
                <a:effectLst/>
                <a:latin typeface="Arial" panose="020B0604020202020204" pitchFamily="34" charset="0"/>
              </a:rPr>
              <a:t> </a:t>
            </a:r>
            <a:endParaRPr lang="en-GB" b="0" i="0" dirty="0">
              <a:solidFill>
                <a:srgbClr val="000000"/>
              </a:solidFill>
              <a:effectLs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Physical models: </a:t>
            </a:r>
            <a:r>
              <a:rPr lang="en-GB" sz="1800" b="0" i="0" dirty="0">
                <a:effectLst/>
                <a:latin typeface="Arial" panose="020B0604020202020204" pitchFamily="34" charset="0"/>
              </a:rPr>
              <a:t>Use sustainable, everyday materials to create simple models of your products. Consider materials that have minimal environmental impact and are easy to recycle or biodegrade. </a:t>
            </a:r>
            <a:r>
              <a:rPr lang="en-GB" sz="1800" b="0" i="0" dirty="0">
                <a:solidFill>
                  <a:srgbClr val="000000"/>
                </a:solidFill>
                <a:effectLst/>
                <a:latin typeface="Arial" panose="020B0604020202020204" pitchFamily="34" charset="0"/>
              </a:rPr>
              <a:t>For example, using cardboard model of a new space or building, or shaping objects using natural clay. </a:t>
            </a:r>
            <a:endParaRPr lang="en-GB" b="0" i="0" dirty="0">
              <a:solidFill>
                <a:srgbClr val="000000"/>
              </a:solidFill>
              <a:effectLs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Digital mock ups: </a:t>
            </a:r>
            <a:r>
              <a:rPr lang="en-GB" sz="1800" b="0" i="0" dirty="0">
                <a:effectLst/>
                <a:latin typeface="Arial" panose="020B0604020202020204" pitchFamily="34" charset="0"/>
              </a:rPr>
              <a:t>If creating an app or website, use easy to use prototyping and wireframing websites like </a:t>
            </a:r>
            <a:r>
              <a:rPr lang="en-GB" sz="1800" b="0" i="0" u="sng" strike="noStrike" dirty="0">
                <a:effectLst/>
                <a:latin typeface="Arial" panose="020B0604020202020204" pitchFamily="34" charset="0"/>
                <a:hlinkClick r:id="rId3"/>
              </a:rPr>
              <a:t>Figma</a:t>
            </a:r>
            <a:r>
              <a:rPr lang="en-GB" sz="1800" b="0" i="0" dirty="0">
                <a:effectLst/>
                <a:latin typeface="Arial" panose="020B0604020202020204" pitchFamily="34" charset="0"/>
              </a:rPr>
              <a:t>, </a:t>
            </a:r>
            <a:r>
              <a:rPr lang="en-GB" sz="1800" b="0" i="0" u="sng" strike="noStrike" dirty="0">
                <a:effectLst/>
                <a:latin typeface="Arial" panose="020B0604020202020204" pitchFamily="34" charset="0"/>
                <a:hlinkClick r:id="rId4"/>
              </a:rPr>
              <a:t>Sketch</a:t>
            </a:r>
            <a:r>
              <a:rPr lang="en-GB" sz="1800" b="0" i="0" dirty="0">
                <a:effectLst/>
                <a:latin typeface="Arial" panose="020B0604020202020204" pitchFamily="34" charset="0"/>
              </a:rPr>
              <a:t>, or </a:t>
            </a:r>
            <a:r>
              <a:rPr lang="en-GB" sz="1800" b="0" i="0" u="sng" strike="noStrike" dirty="0">
                <a:effectLst/>
                <a:latin typeface="Arial" panose="020B0604020202020204" pitchFamily="34" charset="0"/>
                <a:hlinkClick r:id="rId5"/>
              </a:rPr>
              <a:t>Canva</a:t>
            </a:r>
            <a:r>
              <a:rPr lang="en-GB" sz="1800" b="0" i="0" dirty="0">
                <a:effectLst/>
                <a:latin typeface="Arial" panose="020B0604020202020204" pitchFamily="34" charset="0"/>
              </a:rPr>
              <a:t> to create samples of what these could look like. If you want to learn more about wireframes, we encourage you to read this </a:t>
            </a:r>
            <a:r>
              <a:rPr lang="en-GB" sz="1800" b="0" i="0" u="sng" strike="noStrike" dirty="0">
                <a:solidFill>
                  <a:srgbClr val="000000"/>
                </a:solidFill>
                <a:effectLst/>
                <a:latin typeface="Arial" panose="020B0604020202020204" pitchFamily="34" charset="0"/>
                <a:hlinkClick r:id="rId6"/>
              </a:rPr>
              <a:t>overview</a:t>
            </a:r>
            <a:r>
              <a:rPr lang="en-GB" sz="1800" b="0" i="0" dirty="0">
                <a:effectLst/>
                <a:latin typeface="Arial" panose="020B0604020202020204" pitchFamily="34" charset="0"/>
              </a:rPr>
              <a:t> by the Interaction Design Foundation. Don’t worry about how the wireframe looks at this point. This is just used to test the purpose, functionality, and ease of use. </a:t>
            </a:r>
            <a:endParaRPr lang="en-GB" b="0" i="0" dirty="0">
              <a:effectLst/>
            </a:endParaRPr>
          </a:p>
          <a:p>
            <a:pPr algn="l" rtl="0" fontAlgn="base">
              <a:lnSpc>
                <a:spcPts val="1275"/>
              </a:lnSpc>
              <a:buNone/>
            </a:pPr>
            <a:endParaRPr lang="en-GB" sz="1800" b="1" i="0" dirty="0">
              <a:solidFill>
                <a:srgbClr val="000000"/>
              </a:solidFill>
              <a:effectLst/>
              <a:latin typeface="Arial" panose="020B0604020202020204" pitchFamily="34" charset="0"/>
            </a:endParaRPr>
          </a:p>
          <a:p>
            <a:pPr algn="l" rtl="0" fontAlgn="base">
              <a:lnSpc>
                <a:spcPts val="1275"/>
              </a:lnSpc>
              <a:buNone/>
            </a:pPr>
            <a:r>
              <a:rPr lang="en-GB" sz="1800" b="1" i="0" dirty="0">
                <a:solidFill>
                  <a:srgbClr val="000000"/>
                </a:solidFill>
                <a:effectLst/>
                <a:latin typeface="Arial" panose="020B0604020202020204" pitchFamily="34" charset="0"/>
              </a:rPr>
              <a:t>Experiences</a:t>
            </a:r>
            <a:r>
              <a:rPr lang="en-GB" sz="1800" b="0" i="0" dirty="0">
                <a:solidFill>
                  <a:srgbClr val="000000"/>
                </a:solidFill>
                <a:effectLst/>
                <a:latin typeface="Arial" panose="020B0604020202020204" pitchFamily="34" charset="0"/>
              </a:rPr>
              <a:t> </a:t>
            </a:r>
            <a:endParaRPr lang="en-GB" b="0" i="0" dirty="0">
              <a:solidFill>
                <a:srgbClr val="000000"/>
              </a:solidFill>
              <a:effectLs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Storyboard and mapping: Draw a series of sketches to plan out an experience. This can be the use of a product or service, or an event. For instance, sketching different sections of a multicultural fair in your local park, or how a local mentorship experience would work, or creating a series of different frames for an app or website (building a wireframe). </a:t>
            </a:r>
            <a:endParaRPr lang="en-GB" b="0" i="0" dirty="0">
              <a:solidFill>
                <a:srgbClr val="000000"/>
              </a:solidFill>
              <a:effectLs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Role play: </a:t>
            </a:r>
            <a:r>
              <a:rPr lang="en-GB" sz="1800" b="0" i="0" dirty="0">
                <a:effectLst/>
                <a:latin typeface="Arial" panose="020B0604020202020204" pitchFamily="34" charset="0"/>
              </a:rPr>
              <a:t>Act out the experience with peers or users of your innovation to identify potential issues and improvements. </a:t>
            </a:r>
            <a:r>
              <a:rPr lang="en-GB" sz="1800" b="0" i="0" dirty="0">
                <a:solidFill>
                  <a:srgbClr val="000000"/>
                </a:solidFill>
                <a:effectLst/>
                <a:latin typeface="Arial" panose="020B0604020202020204" pitchFamily="34" charset="0"/>
              </a:rPr>
              <a:t>For example, practicing how people will use or walk around a new public garden, playground, app or website. </a:t>
            </a:r>
          </a:p>
          <a:p>
            <a:pPr marL="285750" indent="-285750" algn="l" rtl="0" fontAlgn="base">
              <a:lnSpc>
                <a:spcPts val="1275"/>
              </a:lnSpc>
              <a:buFont typeface="Arial" panose="020B0604020202020204" pitchFamily="34" charset="0"/>
              <a:buChar char="•"/>
            </a:pPr>
            <a:endParaRPr lang="en-GB" b="0" i="0" dirty="0">
              <a:solidFill>
                <a:srgbClr val="000000"/>
              </a:solidFill>
              <a:effectLst/>
            </a:endParaRPr>
          </a:p>
          <a:p>
            <a:pPr algn="l" rtl="0" fontAlgn="base">
              <a:lnSpc>
                <a:spcPts val="1275"/>
              </a:lnSpc>
              <a:buNone/>
            </a:pPr>
            <a:r>
              <a:rPr lang="en-GB" sz="1800" b="1" i="0" dirty="0">
                <a:solidFill>
                  <a:srgbClr val="000000"/>
                </a:solidFill>
                <a:effectLst/>
                <a:latin typeface="Arial" panose="020B0604020202020204" pitchFamily="34" charset="0"/>
              </a:rPr>
              <a:t>Campaigns</a:t>
            </a:r>
            <a:r>
              <a:rPr lang="en-GB" sz="1800" b="0" i="0" dirty="0">
                <a:solidFill>
                  <a:srgbClr val="000000"/>
                </a:solidFill>
                <a:effectLst/>
                <a:latin typeface="Arial" panose="020B0604020202020204" pitchFamily="34" charset="0"/>
              </a:rPr>
              <a:t> </a:t>
            </a:r>
            <a:endParaRPr lang="en-GB" b="0" i="0" dirty="0">
              <a:solidFill>
                <a:srgbClr val="000000"/>
              </a:solidFill>
              <a:effectLs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Poster boards and flyers: Create hand-drawn or printed posters and flyers to test the look and message of a campaign. Display them in different places to get feedback from peers and your target audience. </a:t>
            </a:r>
            <a:endParaRPr lang="en-GB" sz="1200" b="0" i="0" dirty="0">
              <a:solidFill>
                <a:srgbClr val="000000"/>
              </a:solidFill>
              <a:effectLst/>
              <a:latin typeface="+mn-l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Social media mock posts: Draft social media posts on paper, or use free online tools templates (like Canva) to visualise how a campaign might look online. Share with a small group for feedback. </a:t>
            </a:r>
            <a:endParaRPr lang="en-GB" b="0" i="0" dirty="0">
              <a:solidFill>
                <a:srgbClr val="000000"/>
              </a:solidFill>
              <a:effectLst/>
            </a:endParaRPr>
          </a:p>
          <a:p>
            <a:pPr algn="l" rtl="0" fontAlgn="base">
              <a:lnSpc>
                <a:spcPts val="1275"/>
              </a:lnSpc>
              <a:buNone/>
            </a:pPr>
            <a:endParaRPr lang="en-GB" sz="1800" b="1" i="0" dirty="0">
              <a:solidFill>
                <a:srgbClr val="000000"/>
              </a:solidFill>
              <a:effectLst/>
              <a:latin typeface="Arial" panose="020B0604020202020204" pitchFamily="34" charset="0"/>
            </a:endParaRPr>
          </a:p>
          <a:p>
            <a:pPr algn="l" rtl="0" fontAlgn="base">
              <a:lnSpc>
                <a:spcPts val="1275"/>
              </a:lnSpc>
              <a:buNone/>
            </a:pPr>
            <a:r>
              <a:rPr lang="en-GB" sz="1800" b="1" i="0" dirty="0">
                <a:solidFill>
                  <a:srgbClr val="000000"/>
                </a:solidFill>
                <a:effectLst/>
                <a:latin typeface="Arial" panose="020B0604020202020204" pitchFamily="34" charset="0"/>
              </a:rPr>
              <a:t>Strategies</a:t>
            </a:r>
            <a:r>
              <a:rPr lang="en-GB" sz="1800" b="0" i="0" dirty="0">
                <a:solidFill>
                  <a:srgbClr val="000000"/>
                </a:solidFill>
                <a:effectLst/>
                <a:latin typeface="Arial" panose="020B0604020202020204" pitchFamily="34" charset="0"/>
              </a:rPr>
              <a:t> </a:t>
            </a:r>
            <a:endParaRPr lang="en-GB" b="0" i="0" dirty="0">
              <a:solidFill>
                <a:srgbClr val="000000"/>
              </a:solidFill>
              <a:effectLs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Creating and testing scenarios: Break down large ideas into parts and test how the different parts can work and interlink. For example, a recycling strategy for your neighbourhood could include different ideas like a door-to-door or digital education campaign, neighbourhood recycling competitions, or influencing your local government to improve access to recycling tools and information. You can prototype these ideas and their combinations using the ideas above. </a:t>
            </a:r>
            <a:endParaRPr lang="en-GB" sz="1200" b="0" i="0" dirty="0">
              <a:solidFill>
                <a:srgbClr val="000000"/>
              </a:solidFill>
              <a:effectLst/>
              <a:latin typeface="+mn-lt"/>
            </a:endParaRPr>
          </a:p>
          <a:p>
            <a:pPr marL="285750" indent="-285750" algn="l" rtl="0" fontAlgn="base">
              <a:lnSpc>
                <a:spcPts val="1275"/>
              </a:lnSpc>
              <a:buFont typeface="Arial" panose="020B0604020202020204" pitchFamily="34" charset="0"/>
              <a:buChar char="•"/>
            </a:pPr>
            <a:r>
              <a:rPr lang="en-GB" sz="1800" b="0" i="0" dirty="0">
                <a:solidFill>
                  <a:srgbClr val="000000"/>
                </a:solidFill>
                <a:effectLst/>
                <a:latin typeface="Arial" panose="020B0604020202020204" pitchFamily="34" charset="0"/>
              </a:rPr>
              <a:t>Scenario role play: Form small groups to role-play different parts of your strategy. For example, if planning a new public garden, you can create different roles like garden designer, children who will play here, adults who will use this garden, gardeners and nature experts and more, and role-play how this garden will impact each person in this idea. Or if you’re building an app, it can include different users. </a:t>
            </a:r>
            <a:endParaRPr lang="en-GB" b="0" i="0" dirty="0">
              <a:solidFill>
                <a:srgbClr val="000000"/>
              </a:solidFill>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70616A8A-1BF4-7784-2C2D-9DBAF549CBC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97455424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9754C8-CF9C-4186-1700-945E9A386C9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52B48-ED27-E263-79DE-7B3190EC7E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EE1E6B3-177B-8F82-032C-70F3E599AA6F}"/>
              </a:ext>
            </a:extLst>
          </p:cNvPr>
          <p:cNvSpPr>
            <a:spLocks noGrp="1"/>
          </p:cNvSpPr>
          <p:nvPr>
            <p:ph type="body" idx="1"/>
          </p:nvPr>
        </p:nvSpPr>
        <p:spPr/>
        <p:txBody>
          <a:bodyPr/>
          <a:lstStyle/>
          <a:p>
            <a:pPr algn="l" rtl="0" fontAlgn="base">
              <a:lnSpc>
                <a:spcPts val="1275"/>
              </a:lnSpc>
              <a:buFont typeface="Arial" panose="020B0604020202020204" pitchFamily="34" charset="0"/>
              <a:buNone/>
            </a:pPr>
            <a:endParaRPr lang="en-GB" sz="1200" b="0" i="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FDB27053-BB54-385B-8BEB-E7345F283D4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282573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64ED10-ED27-1658-96B4-CB75F9B3B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4EE2B2-4135-ABC2-7D3C-91232C200CA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D4A50BD-B263-DD6F-B53D-60DDF6E10E95}"/>
              </a:ext>
            </a:extLst>
          </p:cNvPr>
          <p:cNvSpPr>
            <a:spLocks noGrp="1"/>
          </p:cNvSpPr>
          <p:nvPr>
            <p:ph type="body" idx="1"/>
          </p:nvPr>
        </p:nvSpPr>
        <p:spPr/>
        <p:txBody>
          <a:bodyPr/>
          <a:lstStyle/>
          <a:p>
            <a:pPr algn="l" rtl="0" fontAlgn="base">
              <a:lnSpc>
                <a:spcPts val="1275"/>
              </a:lnSpc>
              <a:spcBef>
                <a:spcPts val="600"/>
              </a:spcBef>
              <a:spcAft>
                <a:spcPts val="600"/>
              </a:spcAft>
              <a:buNone/>
            </a:pPr>
            <a:r>
              <a:rPr lang="en-GB" sz="1200" b="1" i="0" dirty="0">
                <a:solidFill>
                  <a:srgbClr val="000000"/>
                </a:solidFill>
                <a:effectLst/>
                <a:latin typeface="Arial" panose="020B0604020202020204" pitchFamily="34" charset="0"/>
              </a:rPr>
              <a:t>Correct answers:</a:t>
            </a:r>
          </a:p>
          <a:p>
            <a:pPr algn="l" rtl="0" fontAlgn="base">
              <a:lnSpc>
                <a:spcPts val="1275"/>
              </a:lnSpc>
              <a:spcBef>
                <a:spcPts val="600"/>
              </a:spcBef>
              <a:spcAft>
                <a:spcPts val="600"/>
              </a:spcAft>
              <a:buNone/>
            </a:pPr>
            <a:r>
              <a:rPr lang="en-GB" sz="1200" b="0" i="0" dirty="0">
                <a:solidFill>
                  <a:srgbClr val="000000"/>
                </a:solidFill>
                <a:effectLst/>
                <a:latin typeface="Arial" panose="020B0604020202020204" pitchFamily="34" charset="0"/>
              </a:rPr>
              <a:t> </a:t>
            </a:r>
            <a:endParaRPr lang="en-GB" b="0" i="0" dirty="0">
              <a:solidFill>
                <a:srgbClr val="000000"/>
              </a:solidFill>
              <a:effectLst/>
              <a:latin typeface="Arial" panose="020B0604020202020204" pitchFamily="34" charset="0"/>
            </a:endParaRPr>
          </a:p>
          <a:p>
            <a:pPr marL="0" marR="0" lvl="0" indent="0" algn="l" defTabSz="914400" rtl="0" eaLnBrk="1" fontAlgn="base" latinLnBrk="0" hangingPunct="1">
              <a:lnSpc>
                <a:spcPts val="1275"/>
              </a:lnSpc>
              <a:spcBef>
                <a:spcPts val="0"/>
              </a:spcBef>
              <a:spcAft>
                <a:spcPts val="0"/>
              </a:spcAft>
              <a:buClrTx/>
              <a:buSzTx/>
              <a:buFont typeface="Arial" panose="020B0604020202020204" pitchFamily="34" charset="0"/>
              <a:buNone/>
              <a:tabLst/>
              <a:defRPr/>
            </a:pPr>
            <a:r>
              <a:rPr lang="en-GB" sz="1200" b="0" i="0" dirty="0">
                <a:solidFill>
                  <a:srgbClr val="000000"/>
                </a:solidFill>
                <a:effectLst/>
                <a:latin typeface="Arial" panose="020B0604020202020204" pitchFamily="34" charset="0"/>
              </a:rPr>
              <a:t>The following are examples of prototypes, as they represent a draft version of an idea, expressed in a physical way that allows a person to test it. </a:t>
            </a:r>
            <a:endParaRPr lang="en-GB" b="0" i="0" dirty="0">
              <a:solidFill>
                <a:srgbClr val="000000"/>
              </a:solidFill>
              <a:effectLst/>
              <a:latin typeface="Arial" panose="020B0604020202020204" pitchFamily="34" charset="0"/>
            </a:endParaRPr>
          </a:p>
          <a:p>
            <a:pPr algn="l" rtl="0" fontAlgn="base">
              <a:lnSpc>
                <a:spcPts val="1275"/>
              </a:lnSpc>
              <a:buFont typeface="Arial" panose="020B0604020202020204" pitchFamily="34" charset="0"/>
              <a:buChar char="•"/>
            </a:pPr>
            <a:r>
              <a:rPr lang="en-GB" sz="1200" b="0" i="0" dirty="0">
                <a:solidFill>
                  <a:srgbClr val="000000"/>
                </a:solidFill>
                <a:effectLst/>
                <a:latin typeface="Arial" panose="020B0604020202020204" pitchFamily="34" charset="0"/>
              </a:rPr>
              <a:t>A cardboard model </a:t>
            </a:r>
          </a:p>
          <a:p>
            <a:pPr algn="l" rtl="0" fontAlgn="base">
              <a:lnSpc>
                <a:spcPts val="1275"/>
              </a:lnSpc>
              <a:buFont typeface="Arial" panose="020B0604020202020204" pitchFamily="34" charset="0"/>
              <a:buChar char="•"/>
            </a:pPr>
            <a:r>
              <a:rPr lang="en-GB" sz="1200" b="0" i="0" dirty="0">
                <a:solidFill>
                  <a:srgbClr val="000000"/>
                </a:solidFill>
                <a:effectLst/>
                <a:latin typeface="Arial" panose="020B0604020202020204" pitchFamily="34" charset="0"/>
              </a:rPr>
              <a:t>A sequence of sketches, e.g. different frames of an app or website (also known as a wireframe) </a:t>
            </a:r>
          </a:p>
          <a:p>
            <a:pPr algn="l" rtl="0" fontAlgn="base">
              <a:lnSpc>
                <a:spcPts val="1275"/>
              </a:lnSpc>
              <a:buFont typeface="Arial" panose="020B0604020202020204" pitchFamily="34" charset="0"/>
              <a:buChar char="•"/>
            </a:pPr>
            <a:r>
              <a:rPr lang="en-GB" sz="1200" b="0" i="0" dirty="0">
                <a:solidFill>
                  <a:srgbClr val="000000"/>
                </a:solidFill>
                <a:effectLst/>
                <a:latin typeface="Arial" panose="020B0604020202020204" pitchFamily="34" charset="0"/>
              </a:rPr>
              <a:t>A garden map showing where the new tree can be planted </a:t>
            </a:r>
          </a:p>
          <a:p>
            <a:pPr algn="l" rtl="0" fontAlgn="base">
              <a:lnSpc>
                <a:spcPts val="1275"/>
              </a:lnSpc>
              <a:buFont typeface="Arial" panose="020B0604020202020204" pitchFamily="34" charset="0"/>
              <a:buChar char="•"/>
            </a:pPr>
            <a:r>
              <a:rPr lang="en-GB" sz="1200" b="0" i="0" dirty="0">
                <a:solidFill>
                  <a:srgbClr val="000000"/>
                </a:solidFill>
                <a:effectLst/>
                <a:latin typeface="Arial" panose="020B0604020202020204" pitchFamily="34" charset="0"/>
              </a:rPr>
              <a:t>A role-playing game with different scenarios </a:t>
            </a:r>
          </a:p>
          <a:p>
            <a:pPr algn="l" rtl="0" fontAlgn="base">
              <a:lnSpc>
                <a:spcPts val="1275"/>
              </a:lnSpc>
              <a:buFont typeface="Arial" panose="020B0604020202020204" pitchFamily="34" charset="0"/>
              <a:buChar char="•"/>
            </a:pPr>
            <a:r>
              <a:rPr lang="en-GB" sz="1200" b="0" i="0" dirty="0">
                <a:solidFill>
                  <a:srgbClr val="000000"/>
                </a:solidFill>
                <a:effectLst/>
                <a:latin typeface="Arial" panose="020B0604020202020204" pitchFamily="34" charset="0"/>
              </a:rPr>
              <a:t>A </a:t>
            </a:r>
            <a:r>
              <a:rPr lang="en-GB" sz="1200" b="0" i="0" dirty="0" err="1">
                <a:solidFill>
                  <a:srgbClr val="000000"/>
                </a:solidFill>
                <a:effectLst/>
                <a:latin typeface="Arial" panose="020B0604020202020204" pitchFamily="34" charset="0"/>
              </a:rPr>
              <a:t>mockup</a:t>
            </a:r>
            <a:r>
              <a:rPr lang="en-GB" sz="1200" b="0" i="0" dirty="0">
                <a:solidFill>
                  <a:srgbClr val="000000"/>
                </a:solidFill>
                <a:effectLst/>
                <a:latin typeface="Arial" panose="020B0604020202020204" pitchFamily="34" charset="0"/>
              </a:rPr>
              <a:t> of a poster or social media post </a:t>
            </a:r>
          </a:p>
          <a:p>
            <a:pPr algn="l" rtl="0" fontAlgn="base">
              <a:lnSpc>
                <a:spcPts val="1275"/>
              </a:lnSpc>
              <a:buFont typeface="Arial" panose="020B0604020202020204" pitchFamily="34" charset="0"/>
              <a:buNone/>
            </a:pPr>
            <a:endParaRPr lang="en-GB" sz="1200" b="0" i="0" dirty="0">
              <a:solidFill>
                <a:srgbClr val="000000"/>
              </a:solidFill>
              <a:effectLst/>
              <a:latin typeface="Arial" panose="020B0604020202020204" pitchFamily="34" charset="0"/>
            </a:endParaRPr>
          </a:p>
          <a:p>
            <a:pPr marL="0" marR="0" lvl="0" indent="0" algn="l" defTabSz="914400" rtl="0" eaLnBrk="1" fontAlgn="base" latinLnBrk="0" hangingPunct="1">
              <a:lnSpc>
                <a:spcPts val="1275"/>
              </a:lnSpc>
              <a:spcBef>
                <a:spcPts val="0"/>
              </a:spcBef>
              <a:spcAft>
                <a:spcPts val="0"/>
              </a:spcAft>
              <a:buClrTx/>
              <a:buSzTx/>
              <a:buFont typeface="Arial" panose="020B0604020202020204" pitchFamily="34" charset="0"/>
              <a:buNone/>
              <a:tabLst/>
              <a:defRPr/>
            </a:pPr>
            <a:r>
              <a:rPr lang="en-GB" sz="1200" b="0" i="0" dirty="0">
                <a:solidFill>
                  <a:srgbClr val="000000"/>
                </a:solidFill>
                <a:effectLst/>
                <a:latin typeface="Arial" panose="020B0604020202020204" pitchFamily="34" charset="0"/>
              </a:rPr>
              <a:t>The following are not prototyped, as they are either unable to be tested in a meaningful way, or are the completed version of an idea. </a:t>
            </a:r>
            <a:endParaRPr lang="en-GB" b="0" i="0" dirty="0">
              <a:solidFill>
                <a:srgbClr val="000000"/>
              </a:solidFill>
              <a:effectLst/>
              <a:latin typeface="Arial" panose="020B0604020202020204" pitchFamily="34" charset="0"/>
            </a:endParaRPr>
          </a:p>
          <a:p>
            <a:pPr algn="l" rtl="0" fontAlgn="base">
              <a:lnSpc>
                <a:spcPts val="1275"/>
              </a:lnSpc>
              <a:buFont typeface="Arial" panose="020B0604020202020204" pitchFamily="34" charset="0"/>
              <a:buChar char="•"/>
            </a:pPr>
            <a:r>
              <a:rPr lang="en-GB" sz="1200" b="1" i="0" dirty="0">
                <a:solidFill>
                  <a:srgbClr val="000000"/>
                </a:solidFill>
                <a:effectLst/>
                <a:latin typeface="Arial" panose="020B0604020202020204" pitchFamily="34" charset="0"/>
              </a:rPr>
              <a:t>A finished product:</a:t>
            </a:r>
            <a:r>
              <a:rPr lang="en-GB" sz="1200" b="0" i="0" dirty="0">
                <a:solidFill>
                  <a:srgbClr val="000000"/>
                </a:solidFill>
                <a:effectLst/>
                <a:latin typeface="Arial" panose="020B0604020202020204" pitchFamily="34" charset="0"/>
              </a:rPr>
              <a:t> The final version of an idea that is ready to implement in community or use, is not a prototype. Prototypes are the first versions used for testing and improving ideas. </a:t>
            </a:r>
          </a:p>
          <a:p>
            <a:pPr algn="l" rtl="0" fontAlgn="base">
              <a:lnSpc>
                <a:spcPts val="1275"/>
              </a:lnSpc>
              <a:buFont typeface="Arial" panose="020B0604020202020204" pitchFamily="34" charset="0"/>
              <a:buChar char="•"/>
            </a:pPr>
            <a:r>
              <a:rPr lang="en-GB" sz="1200" b="1" i="0" dirty="0">
                <a:solidFill>
                  <a:srgbClr val="000000"/>
                </a:solidFill>
                <a:effectLst/>
                <a:latin typeface="Arial" panose="020B0604020202020204" pitchFamily="34" charset="0"/>
              </a:rPr>
              <a:t>An idea without execution:</a:t>
            </a:r>
            <a:r>
              <a:rPr lang="en-GB" sz="1200" b="0" i="0" dirty="0">
                <a:solidFill>
                  <a:srgbClr val="000000"/>
                </a:solidFill>
                <a:effectLst/>
                <a:latin typeface="Arial" panose="020B0604020202020204" pitchFamily="34" charset="0"/>
              </a:rPr>
              <a:t> Simply having an idea or concept in your mind is not a prototype. A prototype involves creating a tangible or digital model to test the idea. </a:t>
            </a:r>
          </a:p>
          <a:p>
            <a:pPr algn="l" rtl="0" fontAlgn="base">
              <a:lnSpc>
                <a:spcPts val="1275"/>
              </a:lnSpc>
              <a:buFont typeface="Arial" panose="020B0604020202020204" pitchFamily="34" charset="0"/>
              <a:buChar char="•"/>
            </a:pPr>
            <a:r>
              <a:rPr lang="en-GB" sz="1200" b="1" i="0" dirty="0">
                <a:solidFill>
                  <a:srgbClr val="000000"/>
                </a:solidFill>
                <a:effectLst/>
                <a:latin typeface="Arial" panose="020B0604020202020204" pitchFamily="34" charset="0"/>
              </a:rPr>
              <a:t>A simple drawing:</a:t>
            </a:r>
            <a:r>
              <a:rPr lang="en-GB" sz="1200" b="0" i="0" dirty="0">
                <a:solidFill>
                  <a:srgbClr val="000000"/>
                </a:solidFill>
                <a:effectLst/>
                <a:latin typeface="Arial" panose="020B0604020202020204" pitchFamily="34" charset="0"/>
              </a:rPr>
              <a:t> While drawings can visually represent your ideas, people are not always able to interact with them. Prototypes are usually interactive and test how the final product will actually be in the real world. </a:t>
            </a:r>
          </a:p>
          <a:p>
            <a:pPr algn="l" rtl="0" fontAlgn="base">
              <a:lnSpc>
                <a:spcPts val="1275"/>
              </a:lnSpc>
              <a:buFont typeface="Arial" panose="020B0604020202020204" pitchFamily="34" charset="0"/>
              <a:buChar char="•"/>
            </a:pPr>
            <a:r>
              <a:rPr lang="en-GB" sz="1200" b="1" i="0" dirty="0">
                <a:solidFill>
                  <a:srgbClr val="000000"/>
                </a:solidFill>
                <a:effectLst/>
                <a:latin typeface="Arial" panose="020B0604020202020204" pitchFamily="34" charset="0"/>
              </a:rPr>
              <a:t>Only written plans: </a:t>
            </a:r>
            <a:r>
              <a:rPr lang="en-GB" sz="1200" b="0" i="0" dirty="0">
                <a:solidFill>
                  <a:srgbClr val="000000"/>
                </a:solidFill>
                <a:effectLst/>
                <a:latin typeface="Arial" panose="020B0604020202020204" pitchFamily="34" charset="0"/>
              </a:rPr>
              <a:t>Detailed plans or written notes on their own are not prototypes. Prototypes involve some form of a tangible or usable model. </a:t>
            </a:r>
          </a:p>
          <a:p>
            <a:pPr algn="l" rtl="0" fontAlgn="base">
              <a:lnSpc>
                <a:spcPts val="1275"/>
              </a:lnSpc>
              <a:buFont typeface="Arial" panose="020B0604020202020204" pitchFamily="34" charset="0"/>
              <a:buNone/>
            </a:pPr>
            <a:endParaRPr lang="en-GB" sz="1200" b="0" i="0" dirty="0">
              <a:solidFill>
                <a:srgbClr val="000000"/>
              </a:solidFill>
              <a:effectLst/>
              <a:latin typeface="Arial" panose="020B0604020202020204" pitchFamily="34" charset="0"/>
            </a:endParaRPr>
          </a:p>
        </p:txBody>
      </p:sp>
      <p:sp>
        <p:nvSpPr>
          <p:cNvPr id="4" name="Slide Number Placeholder 3">
            <a:extLst>
              <a:ext uri="{FF2B5EF4-FFF2-40B4-BE49-F238E27FC236}">
                <a16:creationId xmlns:a16="http://schemas.microsoft.com/office/drawing/2014/main" id="{41D37484-275C-7AAC-4CAC-4BC7FD0FFF7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41866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58938-2B78-4FF8-E7C2-92C533FEBE1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9B04AF-7F46-C1C3-B044-46B964BF80F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365697-0DBB-5449-AA7A-1A5B33EF60F4}"/>
              </a:ext>
            </a:extLst>
          </p:cNvPr>
          <p:cNvSpPr>
            <a:spLocks noGrp="1"/>
          </p:cNvSpPr>
          <p:nvPr>
            <p:ph type="body" idx="1"/>
          </p:nvPr>
        </p:nvSpPr>
        <p:spPr/>
        <p:txBody>
          <a:bodyPr/>
          <a:lstStyle/>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Keep it simple: </a:t>
            </a:r>
            <a:r>
              <a:rPr lang="en-GB" sz="1200" b="0" i="0">
                <a:solidFill>
                  <a:srgbClr val="000000"/>
                </a:solidFill>
                <a:effectLst/>
                <a:latin typeface="Arial" panose="020B0604020202020204" pitchFamily="34" charset="0"/>
              </a:rPr>
              <a:t>Focus on your core idea. Use basic materials to represent the main features or concepts.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Be playful:</a:t>
            </a:r>
            <a:r>
              <a:rPr lang="en-GB" sz="1000" b="1" i="0">
                <a:solidFill>
                  <a:srgbClr val="000000"/>
                </a:solidFill>
                <a:effectLst/>
                <a:latin typeface="+mn-lt"/>
              </a:rPr>
              <a:t> </a:t>
            </a:r>
            <a:r>
              <a:rPr lang="en-GB" sz="1200" b="0" i="0">
                <a:solidFill>
                  <a:srgbClr val="000000"/>
                </a:solidFill>
                <a:effectLst/>
                <a:latin typeface="Arial" panose="020B0604020202020204" pitchFamily="34" charset="0"/>
              </a:rPr>
              <a:t>Use your imagination and think outside the box. Think of unconventional uses of everyday items to build your prototypes.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Gather feedback: </a:t>
            </a:r>
            <a:r>
              <a:rPr lang="en-GB" sz="1200" b="0" i="0">
                <a:solidFill>
                  <a:srgbClr val="000000"/>
                </a:solidFill>
                <a:effectLst/>
                <a:latin typeface="Arial" panose="020B0604020202020204" pitchFamily="34" charset="0"/>
              </a:rPr>
              <a:t>Present your prototypes to peers or your target audience to get feedback and suggestions.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Iterate and improve: </a:t>
            </a:r>
            <a:r>
              <a:rPr lang="en-GB" sz="1200" b="0" i="0">
                <a:solidFill>
                  <a:srgbClr val="000000"/>
                </a:solidFill>
                <a:effectLst/>
                <a:latin typeface="Arial" panose="020B0604020202020204" pitchFamily="34" charset="0"/>
              </a:rPr>
              <a:t>Keep changing and improving your ideas based on feedback. Prototype as many times as you need.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Make failure your friend: </a:t>
            </a:r>
            <a:r>
              <a:rPr lang="en-GB" sz="1200" b="0" i="0">
                <a:solidFill>
                  <a:srgbClr val="000000"/>
                </a:solidFill>
                <a:effectLst/>
                <a:latin typeface="Arial" panose="020B0604020202020204" pitchFamily="34" charset="0"/>
              </a:rPr>
              <a:t>Remember, failure and things not working are important to the prototyping process. Every idea you have is not going to work, and an idea that seems good on paper (and got good feedback from your target audience) may get some challenging feedback when your audience tests it as a prototype. </a:t>
            </a:r>
            <a:endParaRPr lang="en-GB" b="0" i="0">
              <a:solidFill>
                <a:srgbClr val="000000"/>
              </a:solidFill>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00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46F94809-7262-A341-0FC4-457B91547DB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658642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A51EA7-0F6D-79A7-4EAD-341E6C8CB70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B8FCC7-2FCE-24FA-68B9-336F7FF9242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13EE68-C0F9-5FF2-C5F6-A1C064313E71}"/>
              </a:ext>
            </a:extLst>
          </p:cNvPr>
          <p:cNvSpPr>
            <a:spLocks noGrp="1"/>
          </p:cNvSpPr>
          <p:nvPr>
            <p:ph type="body" idx="1"/>
          </p:nvPr>
        </p:nvSpPr>
        <p:spPr/>
        <p:txBody>
          <a:bodyPr/>
          <a:lstStyle/>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Keep it simple: </a:t>
            </a:r>
            <a:r>
              <a:rPr lang="en-GB" sz="1200" b="0" i="0">
                <a:solidFill>
                  <a:srgbClr val="000000"/>
                </a:solidFill>
                <a:effectLst/>
                <a:latin typeface="Arial" panose="020B0604020202020204" pitchFamily="34" charset="0"/>
              </a:rPr>
              <a:t>Focus on your core idea. Use basic materials to represent the main features or concepts.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Be playful:</a:t>
            </a:r>
            <a:r>
              <a:rPr lang="en-GB" sz="1000" b="1" i="0">
                <a:solidFill>
                  <a:srgbClr val="000000"/>
                </a:solidFill>
                <a:effectLst/>
                <a:latin typeface="+mn-lt"/>
              </a:rPr>
              <a:t> </a:t>
            </a:r>
            <a:r>
              <a:rPr lang="en-GB" sz="1200" b="0" i="0">
                <a:solidFill>
                  <a:srgbClr val="000000"/>
                </a:solidFill>
                <a:effectLst/>
                <a:latin typeface="Arial" panose="020B0604020202020204" pitchFamily="34" charset="0"/>
              </a:rPr>
              <a:t>Use your imagination and think outside the box. Think of unconventional uses of everyday items to build your prototypes.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Gather feedback: </a:t>
            </a:r>
            <a:r>
              <a:rPr lang="en-GB" sz="1200" b="0" i="0">
                <a:solidFill>
                  <a:srgbClr val="000000"/>
                </a:solidFill>
                <a:effectLst/>
                <a:latin typeface="Arial" panose="020B0604020202020204" pitchFamily="34" charset="0"/>
              </a:rPr>
              <a:t>Present your prototypes to peers or your target audience to get feedback and suggestions.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Iterate and improve: </a:t>
            </a:r>
            <a:r>
              <a:rPr lang="en-GB" sz="1200" b="0" i="0">
                <a:solidFill>
                  <a:srgbClr val="000000"/>
                </a:solidFill>
                <a:effectLst/>
                <a:latin typeface="Arial" panose="020B0604020202020204" pitchFamily="34" charset="0"/>
              </a:rPr>
              <a:t>Keep changing and improving your ideas based on feedback. Prototype as many times as you need. </a:t>
            </a:r>
            <a:endParaRPr lang="en-GB" b="0" i="0">
              <a:solidFill>
                <a:srgbClr val="000000"/>
              </a:solidFill>
              <a:effectLst/>
            </a:endParaRPr>
          </a:p>
          <a:p>
            <a:pPr marL="171450" indent="-171450" algn="l" rtl="0" fontAlgn="base">
              <a:lnSpc>
                <a:spcPts val="1275"/>
              </a:lnSpc>
              <a:buFont typeface="Arial" panose="020B0604020202020204" pitchFamily="34" charset="0"/>
              <a:buChar char="•"/>
            </a:pPr>
            <a:r>
              <a:rPr lang="en-GB" sz="1200" b="1" i="0">
                <a:solidFill>
                  <a:srgbClr val="000000"/>
                </a:solidFill>
                <a:effectLst/>
                <a:latin typeface="Arial" panose="020B0604020202020204" pitchFamily="34" charset="0"/>
              </a:rPr>
              <a:t>Make failure your friend: </a:t>
            </a:r>
            <a:r>
              <a:rPr lang="en-GB" sz="1200" b="0" i="0">
                <a:solidFill>
                  <a:srgbClr val="000000"/>
                </a:solidFill>
                <a:effectLst/>
                <a:latin typeface="Arial" panose="020B0604020202020204" pitchFamily="34" charset="0"/>
              </a:rPr>
              <a:t>Remember, failure and things not working are important to the prototyping process. Every idea you have is not going to work, and an idea that seems good on paper (and got good feedback from your target audience) may get some challenging feedback when your audience tests it as a prototype. </a:t>
            </a:r>
            <a:endParaRPr lang="en-GB" b="0" i="0">
              <a:solidFill>
                <a:srgbClr val="000000"/>
              </a:solidFill>
              <a:effectLst/>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00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A9FCAB5C-FCFC-A7AF-3F1E-60B6DC7759B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09660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320D05-CF2E-98E9-9E0E-2F541C15D9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C41C30D-7059-B59C-3C60-F6459B34A3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189A9DB-C56B-DDB2-C0D1-C34C5A77018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B16BA7F-11A6-5B86-5C64-13A4CF5D4573}"/>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1242220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14EFF-26C4-C608-39E7-6A8CB88270F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4B814E8-98D6-E033-0B79-70C83A8C01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8E4F339-5C8D-132B-03B1-9C399ECF7BF0}"/>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There are some wonderful resources to support you to develop planet-centric prototyping.</a:t>
            </a:r>
          </a:p>
        </p:txBody>
      </p:sp>
      <p:sp>
        <p:nvSpPr>
          <p:cNvPr id="4" name="Slide Number Placeholder 3">
            <a:extLst>
              <a:ext uri="{FF2B5EF4-FFF2-40B4-BE49-F238E27FC236}">
                <a16:creationId xmlns:a16="http://schemas.microsoft.com/office/drawing/2014/main" id="{2B9D4417-1367-BA00-5BBE-6AE05B35F30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04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9A9AE-FFC2-E572-81A2-D9511F4C1E1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822C43A-6F17-C1EB-AE97-72D0326520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5402721-C25B-0C5C-8870-DCF39AA77933}"/>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B42B9C9-AF8A-B5C0-4026-8090E475F9FF}"/>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6588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224377-2C29-5C26-2587-86D868D7BBD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A033055-57FA-F691-9D84-2462A016E58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150C4E4-1B46-26B2-E036-E9A262D1A04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lang="en-GB" sz="1800">
                <a:latin typeface="Visuelt Pro Light" panose="020B0303040202040104" pitchFamily="34" charset="0"/>
                <a:ea typeface="Visuelt Pro ExtraLight"/>
              </a:rPr>
              <a:t>Given that we want to create a better place for people, places and planet, it’s important to consider the impact of your prototype and its testing.</a:t>
            </a:r>
          </a:p>
          <a:p>
            <a:pPr marL="0" marR="0" lvl="0" indent="0" algn="l" defTabSz="914400" rtl="0" eaLnBrk="1" fontAlgn="auto" latinLnBrk="0" hangingPunct="1">
              <a:lnSpc>
                <a:spcPct val="100000"/>
              </a:lnSpc>
              <a:spcBef>
                <a:spcPts val="600"/>
              </a:spcBef>
              <a:spcAft>
                <a:spcPts val="600"/>
              </a:spcAft>
              <a:buClrTx/>
              <a:buSzTx/>
              <a:buFontTx/>
              <a:buNone/>
              <a:tabLst/>
              <a:defRPr/>
            </a:pPr>
            <a:endParaRPr lang="en-US" sz="1800">
              <a:effectLst/>
              <a:latin typeface="Arial" panose="020B0604020202020204" pitchFamily="34" charset="0"/>
              <a:ea typeface="Arial" panose="020B0604020202020204" pitchFamily="34" charset="0"/>
            </a:endParaRPr>
          </a:p>
          <a:p>
            <a:pPr>
              <a:spcBef>
                <a:spcPts val="600"/>
              </a:spcBef>
              <a:spcAft>
                <a:spcPts val="600"/>
              </a:spcAft>
              <a:buNone/>
            </a:pPr>
            <a:r>
              <a:rPr lang="en-US" sz="1800">
                <a:effectLst/>
                <a:latin typeface="Arial" panose="020B0604020202020204" pitchFamily="34" charset="0"/>
                <a:ea typeface="Arial" panose="020B0604020202020204" pitchFamily="34" charset="0"/>
              </a:rPr>
              <a:t>Planet-centric prototyping involves creating and testing ideas that actively promote the health and wellbeing of all life on this planet</a:t>
            </a:r>
            <a:r>
              <a:rPr lang="en-US" sz="1800">
                <a:effectLst/>
                <a:latin typeface="Arial" panose="020B0604020202020204" pitchFamily="34" charset="0"/>
                <a:ea typeface="Arial Unicode MS"/>
                <a:cs typeface="Times New Roman" panose="02020603050405020304" pitchFamily="18" charset="0"/>
              </a:rPr>
              <a:t>, including all the people and biodiversity living on it. It </a:t>
            </a:r>
            <a:r>
              <a:rPr lang="en-US" sz="1800">
                <a:effectLst/>
                <a:latin typeface="Arial" panose="020B0604020202020204" pitchFamily="34" charset="0"/>
                <a:ea typeface="Arial" panose="020B0604020202020204" pitchFamily="34" charset="0"/>
              </a:rPr>
              <a:t>ensures that your innovations not only address immediate opportunities, but ensure a long-term growth towards the positive future you and your community envision.</a:t>
            </a:r>
            <a:endParaRPr lang="en-GB" sz="1800">
              <a:effectLst/>
              <a:latin typeface="Times New Roman" panose="02020603050405020304" pitchFamily="18" charset="0"/>
              <a:ea typeface="Arial Unicode MS"/>
            </a:endParaRPr>
          </a:p>
          <a:p>
            <a:pPr>
              <a:lnSpc>
                <a:spcPct val="116000"/>
              </a:lnSpc>
              <a:spcBef>
                <a:spcPts val="600"/>
              </a:spcBef>
              <a:spcAft>
                <a:spcPts val="600"/>
              </a:spcAft>
              <a:buNone/>
            </a:pPr>
            <a:endParaRPr lang="en-US"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a:lnSpc>
                <a:spcPct val="116000"/>
              </a:lnSpc>
              <a:spcBef>
                <a:spcPts val="600"/>
              </a:spcBef>
              <a:spcAft>
                <a:spcPts val="600"/>
              </a:spcAft>
              <a:buNone/>
            </a:pPr>
            <a:r>
              <a:rPr lang="en-US" sz="18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Quite simply, this is an approach that considering the planet when prototyping. In this workshop you’ll practice planet-centric prototyping.</a:t>
            </a:r>
            <a:r>
              <a:rPr lang="en-GB" sz="1800" b="1">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 </a:t>
            </a:r>
            <a:endParaRPr lang="en-GB" sz="1800">
              <a:ln>
                <a:noFill/>
              </a:ln>
              <a:solidFill>
                <a:srgbClr val="000000"/>
              </a:solidFill>
              <a:effectLst/>
              <a:uFill>
                <a:solidFill>
                  <a:srgbClr val="000000"/>
                </a:solidFill>
              </a:uFill>
              <a:latin typeface="Aptos" panose="020B0004020202020204" pitchFamily="34" charset="0"/>
              <a:ea typeface="Aptos" panose="020B0004020202020204" pitchFamily="34" charset="0"/>
              <a:cs typeface="Aptos" panose="020B00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a:t>On planet centric prototyping, there are a couple of useful resources that we can point to, again referenced in my session. One of these is the Life Cycle Design canvas, another is the Ethical Assessment (both in the Planet Centric Design Toolkit linked). There's also a great talk we can reference: </a:t>
            </a:r>
            <a:r>
              <a:rPr lang="en-GB">
                <a:hlinkClick r:id="rId3" tooltip="https://ixda.org/video/prototyping-for-the-planet/"/>
              </a:rPr>
              <a:t>https://ixda.org/video/prototyping-for-the-planet/</a:t>
            </a:r>
            <a:r>
              <a:rPr lang="en-GB"/>
              <a:t>. I think as this was the 'promise' for the session it's good to reference this.</a:t>
            </a: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D6AC1BE8-6F42-9111-F843-76FD2FB6EAA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331025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C74D55-AF4A-DDA0-232A-79A6D30F1F4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2228B0-5A2E-3F4C-AF84-97142BC701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8BA0AB-541B-B5BE-DD62-0BE699CAD9EA}"/>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There are some wonderful resources to support you to develop planet-centric prototyping.</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a:p>
            <a:pPr>
              <a:spcBef>
                <a:spcPts val="600"/>
              </a:spcBef>
              <a:spcAft>
                <a:spcPts val="600"/>
              </a:spcAft>
            </a:pPr>
            <a:r>
              <a:rPr kumimoji="0" lang="en-US" sz="1200" b="0" i="0" u="none"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rPr>
              <a:t>The toolkit, and specifically the Life Cycle Design Canvas, supports you to answer these questions:</a:t>
            </a:r>
          </a:p>
          <a:p>
            <a:pPr marL="342900" indent="-342900">
              <a:spcBef>
                <a:spcPts val="600"/>
              </a:spcBef>
              <a:spcAft>
                <a:spcPts val="600"/>
              </a:spcAft>
              <a:buFont typeface="Arial" panose="020B0604020202020204" pitchFamily="34" charset="0"/>
              <a:buChar char="•"/>
            </a:pPr>
            <a:r>
              <a:rPr kumimoji="0" lang="en-GB" sz="1200" b="0" i="0" u="none"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rPr>
              <a:t>How will you consider the planet while prototyping?​ </a:t>
            </a:r>
          </a:p>
          <a:p>
            <a:pPr marL="342900" indent="-342900">
              <a:spcBef>
                <a:spcPts val="600"/>
              </a:spcBef>
              <a:spcAft>
                <a:spcPts val="600"/>
              </a:spcAft>
              <a:buFont typeface="Arial" panose="020B0604020202020204" pitchFamily="34" charset="0"/>
              <a:buChar char="•"/>
            </a:pPr>
            <a:r>
              <a:rPr kumimoji="0" lang="en-GB" sz="1200" b="0" i="0" u="none"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rPr>
              <a:t>How might your prototype (and the solution you are working towards) be extractive or harm the social and ecological ecosystems it will live in? ​</a:t>
            </a:r>
          </a:p>
          <a:p>
            <a:pPr marL="342900" indent="-342900">
              <a:spcBef>
                <a:spcPts val="600"/>
              </a:spcBef>
              <a:spcAft>
                <a:spcPts val="600"/>
              </a:spcAft>
              <a:buFont typeface="Arial" panose="020B0604020202020204" pitchFamily="34" charset="0"/>
              <a:buChar char="•"/>
            </a:pPr>
            <a:r>
              <a:rPr kumimoji="0" lang="en-GB" sz="1200" b="0" i="0" u="none"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rPr>
              <a:t>What opportunities are there for your prototype to actively do good for the planet?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A2C7B6AC-792E-AEFF-4F0C-6E075FB895B8}"/>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431805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B01645-E000-E2DA-D776-847BE60EAAC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D429B5-D77E-0095-0CE8-815D456102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7EAF03E-8BEE-84F5-4B2C-B9641178FAF8}"/>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59BC781D-9C86-88B1-C8A0-19FA9D01F9E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942501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4A8D79-64E1-D085-661A-9678EF42861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7E1B62D-FA1F-A218-1018-22CB80603E4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064BAC2-6FFE-36E0-5873-3B9062FF9750}"/>
              </a:ext>
            </a:extLst>
          </p:cNvPr>
          <p:cNvSpPr>
            <a:spLocks noGrp="1"/>
          </p:cNvSpPr>
          <p:nvPr>
            <p:ph type="body" idx="1"/>
          </p:nvPr>
        </p:nvSpPr>
        <p:spPr/>
        <p:txBody>
          <a:bodyPr/>
          <a:lstStyle/>
          <a:p>
            <a:pPr algn="l" rtl="0" fontAlgn="base">
              <a:lnSpc>
                <a:spcPts val="1275"/>
              </a:lnSpc>
              <a:buNone/>
            </a:pPr>
            <a:r>
              <a:rPr lang="en-GB" sz="1200" b="1" i="0">
                <a:solidFill>
                  <a:srgbClr val="000000"/>
                </a:solidFill>
                <a:effectLst/>
                <a:latin typeface="Arial" panose="020B0604020202020204" pitchFamily="34" charset="0"/>
              </a:rPr>
              <a:t>What is learning from feedback?</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275"/>
              </a:lnSpc>
              <a:buNone/>
            </a:pPr>
            <a:r>
              <a:rPr lang="en-GB" sz="1200" b="0" i="0">
                <a:solidFill>
                  <a:srgbClr val="000000"/>
                </a:solidFill>
                <a:effectLst/>
                <a:latin typeface="Arial" panose="020B0604020202020204" pitchFamily="34" charset="0"/>
              </a:rPr>
              <a:t>Learning from feedback means taking </a:t>
            </a:r>
            <a:r>
              <a:rPr lang="en-GB" sz="1200" b="1" i="0">
                <a:solidFill>
                  <a:srgbClr val="000000"/>
                </a:solidFill>
                <a:effectLst/>
                <a:latin typeface="Arial" panose="020B0604020202020204" pitchFamily="34" charset="0"/>
              </a:rPr>
              <a:t>ideas and suggestions from others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275"/>
              </a:lnSpc>
              <a:buNone/>
            </a:pPr>
            <a:r>
              <a:rPr lang="en-GB" sz="1200" b="0" i="0">
                <a:solidFill>
                  <a:srgbClr val="000000"/>
                </a:solidFill>
                <a:effectLst/>
                <a:latin typeface="Arial" panose="020B0604020202020204" pitchFamily="34" charset="0"/>
              </a:rPr>
              <a:t>Doing this helps you to improve your ideas and solutions by </a:t>
            </a:r>
            <a:r>
              <a:rPr lang="en-GB" sz="1200" b="1" i="0">
                <a:solidFill>
                  <a:srgbClr val="000000"/>
                </a:solidFill>
                <a:effectLst/>
                <a:latin typeface="Arial" panose="020B0604020202020204" pitchFamily="34" charset="0"/>
              </a:rPr>
              <a:t>learning from what others tell you</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275"/>
              </a:lnSpc>
              <a:buNone/>
            </a:pPr>
            <a:r>
              <a:rPr lang="en-GB" sz="1200" b="0" i="0">
                <a:solidFill>
                  <a:srgbClr val="000000"/>
                </a:solidFill>
                <a:effectLst/>
                <a:latin typeface="Arial" panose="020B0604020202020204" pitchFamily="34" charset="0"/>
              </a:rPr>
              <a:t>It also helps you think critically about </a:t>
            </a:r>
            <a:r>
              <a:rPr lang="en-GB" sz="1200" b="1" i="0">
                <a:solidFill>
                  <a:srgbClr val="000000"/>
                </a:solidFill>
                <a:effectLst/>
                <a:latin typeface="Arial" panose="020B0604020202020204" pitchFamily="34" charset="0"/>
              </a:rPr>
              <a:t>how your actions impact people and the health of our planet</a:t>
            </a:r>
            <a:r>
              <a:rPr lang="en-GB" sz="1200" b="0" i="0">
                <a:solidFill>
                  <a:srgbClr val="000000"/>
                </a:solidFill>
                <a:effectLst/>
                <a:latin typeface="Arial" panose="020B0604020202020204" pitchFamily="34" charset="0"/>
              </a:rPr>
              <a:t>, including all the people and other living things.  </a:t>
            </a:r>
            <a:endParaRPr lang="en-GB" b="0" i="0">
              <a:solidFill>
                <a:srgbClr val="000000"/>
              </a:solidFill>
              <a:effectLst/>
              <a:latin typeface="Segoe UI" panose="020B0502040204020203" pitchFamily="34" charset="0"/>
            </a:endParaRPr>
          </a:p>
          <a:p>
            <a:pPr algn="l" rtl="0" fontAlgn="base">
              <a:lnSpc>
                <a:spcPts val="1275"/>
              </a:lnSpc>
              <a:buNone/>
            </a:pP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275"/>
              </a:lnSpc>
              <a:buNone/>
            </a:pPr>
            <a:r>
              <a:rPr lang="en-GB" sz="1200" b="1" i="0">
                <a:solidFill>
                  <a:srgbClr val="000000"/>
                </a:solidFill>
                <a:effectLst/>
                <a:latin typeface="Arial" panose="020B0604020202020204" pitchFamily="34" charset="0"/>
              </a:rPr>
              <a:t>What is iteration?</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275"/>
              </a:lnSpc>
              <a:buNone/>
            </a:pPr>
            <a:r>
              <a:rPr lang="en-GB" sz="1200" b="0" i="0">
                <a:solidFill>
                  <a:srgbClr val="000000"/>
                </a:solidFill>
                <a:effectLst/>
                <a:latin typeface="Arial" panose="020B0604020202020204" pitchFamily="34" charset="0"/>
              </a:rPr>
              <a:t>Iterating means </a:t>
            </a:r>
            <a:r>
              <a:rPr lang="en-GB" sz="1200" b="1" i="0">
                <a:solidFill>
                  <a:srgbClr val="000000"/>
                </a:solidFill>
                <a:effectLst/>
                <a:latin typeface="Arial" panose="020B0604020202020204" pitchFamily="34" charset="0"/>
              </a:rPr>
              <a:t>making changes and improvements based on that feedback</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275"/>
              </a:lnSpc>
              <a:buNone/>
            </a:pPr>
            <a:r>
              <a:rPr lang="en-GB" sz="1200" b="0" i="0">
                <a:solidFill>
                  <a:srgbClr val="000000"/>
                </a:solidFill>
                <a:effectLst/>
                <a:latin typeface="Arial" panose="020B0604020202020204" pitchFamily="34" charset="0"/>
              </a:rPr>
              <a:t>This is a </a:t>
            </a:r>
            <a:r>
              <a:rPr lang="en-GB" sz="1200" b="1" i="0">
                <a:solidFill>
                  <a:srgbClr val="000000"/>
                </a:solidFill>
                <a:effectLst/>
                <a:latin typeface="Arial" panose="020B0604020202020204" pitchFamily="34" charset="0"/>
              </a:rPr>
              <a:t>continuous process</a:t>
            </a:r>
            <a:r>
              <a:rPr lang="en-GB" sz="1200" b="0" i="0">
                <a:solidFill>
                  <a:srgbClr val="000000"/>
                </a:solidFill>
                <a:effectLst/>
                <a:latin typeface="Arial" panose="020B0604020202020204" pitchFamily="34" charset="0"/>
              </a:rPr>
              <a:t> of improving your ideas and prototypes to make sure they are effective and impactful.  </a:t>
            </a:r>
            <a:endParaRPr lang="en-GB" b="0" i="0">
              <a:solidFill>
                <a:srgbClr val="000000"/>
              </a:solidFill>
              <a:effectLst/>
              <a:latin typeface="Segoe UI" panose="020B0502040204020203" pitchFamily="34" charset="0"/>
            </a:endParaRPr>
          </a:p>
          <a:p>
            <a:pPr algn="l" rtl="0" fontAlgn="base">
              <a:lnSpc>
                <a:spcPts val="1275"/>
              </a:lnSpc>
              <a:buNone/>
            </a:pP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FD8E3626-98B3-B1ED-1D0F-5AE34BEF7FF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66567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A561AD-65B9-AFE1-E2B1-511DFCDCC4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258941-01BF-1642-2491-71D697C136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EEDFB2A-76AE-1CEF-CC4C-A1E21580B701}"/>
              </a:ext>
            </a:extLst>
          </p:cNvPr>
          <p:cNvSpPr>
            <a:spLocks noGrp="1"/>
          </p:cNvSpPr>
          <p:nvPr>
            <p:ph type="body" idx="1"/>
          </p:nvPr>
        </p:nvSpPr>
        <p:spPr/>
        <p:txBody>
          <a:bodyPr/>
          <a:lstStyle/>
          <a:p>
            <a:pPr algn="l" rtl="0" fontAlgn="base">
              <a:lnSpc>
                <a:spcPts val="1376"/>
              </a:lnSpc>
              <a:buNone/>
            </a:pPr>
            <a:r>
              <a:rPr lang="en-GB" sz="1200" b="1" i="0" dirty="0">
                <a:solidFill>
                  <a:srgbClr val="000000"/>
                </a:solidFill>
                <a:effectLst/>
                <a:latin typeface="Arial" panose="020B0604020202020204" pitchFamily="34" charset="0"/>
              </a:rPr>
              <a:t>Guidance</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If you are working as a team, please create this plan together. </a:t>
            </a:r>
          </a:p>
          <a:p>
            <a:pPr algn="l" rtl="0" fontAlgn="base">
              <a:lnSpc>
                <a:spcPts val="1376"/>
              </a:lnSpc>
              <a:buNone/>
            </a:pPr>
            <a:endParaRPr lang="en-GB" sz="1200" b="1" i="0" dirty="0">
              <a:solidFill>
                <a:srgbClr val="000000"/>
              </a:solidFill>
              <a:effectLst/>
              <a:latin typeface="Arial" panose="020B0604020202020204" pitchFamily="34" charset="0"/>
            </a:endParaRPr>
          </a:p>
          <a:p>
            <a:pPr algn="l" rtl="0" fontAlgn="base">
              <a:lnSpc>
                <a:spcPts val="1376"/>
              </a:lnSpc>
              <a:buNone/>
            </a:pPr>
            <a:r>
              <a:rPr lang="en-GB" sz="1200" b="1" i="0" dirty="0">
                <a:solidFill>
                  <a:srgbClr val="000000"/>
                </a:solidFill>
                <a:effectLst/>
                <a:latin typeface="Arial" panose="020B0604020202020204" pitchFamily="34" charset="0"/>
              </a:rPr>
              <a:t>Step 1: Craft your hypothesis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If your idea was successfully implemented in the real-world, what would be true?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Craft a clear, testable statement that predicts the result of your idea being implemented successfully. Use your research and point of possibility (</a:t>
            </a:r>
            <a:r>
              <a:rPr lang="en-GB" sz="1200" b="0" i="0" dirty="0" err="1">
                <a:solidFill>
                  <a:srgbClr val="000000"/>
                </a:solidFill>
                <a:effectLst/>
                <a:latin typeface="Arial" panose="020B0604020202020204" pitchFamily="34" charset="0"/>
              </a:rPr>
              <a:t>PoP</a:t>
            </a:r>
            <a:r>
              <a:rPr lang="en-GB" sz="1200" b="0" i="0" dirty="0">
                <a:solidFill>
                  <a:srgbClr val="000000"/>
                </a:solidFill>
                <a:effectLst/>
                <a:latin typeface="Arial" panose="020B0604020202020204" pitchFamily="34" charset="0"/>
              </a:rPr>
              <a:t>) from to craft this hypothesis.  </a:t>
            </a:r>
            <a:endParaRPr lang="en-GB" b="0" i="0" dirty="0">
              <a:solidFill>
                <a:srgbClr val="000000"/>
              </a:solidFill>
              <a:effectLst/>
              <a:latin typeface="Segoe UI" panose="020B0502040204020203" pitchFamily="34" charset="0"/>
            </a:endParaRPr>
          </a:p>
          <a:p>
            <a:pPr algn="l" rtl="0" fontAlgn="base">
              <a:lnSpc>
                <a:spcPts val="1376"/>
              </a:lnSpc>
              <a:buNone/>
            </a:pPr>
            <a:endParaRPr lang="en-GB" sz="1200" b="0" i="0" dirty="0">
              <a:solidFill>
                <a:srgbClr val="000000"/>
              </a:solidFill>
              <a:effectLst/>
              <a:latin typeface="Arial" panose="020B0604020202020204" pitchFamily="34" charset="0"/>
            </a:endParaRPr>
          </a:p>
          <a:p>
            <a:pPr marL="0" marR="0" lvl="0" indent="0" algn="l" defTabSz="914400" rtl="0" eaLnBrk="1" fontAlgn="base" latinLnBrk="0" hangingPunct="1">
              <a:lnSpc>
                <a:spcPts val="1376"/>
              </a:lnSpc>
              <a:spcBef>
                <a:spcPts val="0"/>
              </a:spcBef>
              <a:spcAft>
                <a:spcPts val="0"/>
              </a:spcAft>
              <a:buClrTx/>
              <a:buSzTx/>
              <a:buFontTx/>
              <a:buNone/>
              <a:tabLst/>
              <a:defRPr/>
            </a:pPr>
            <a:r>
              <a:rPr lang="en-GB" sz="1200" b="1" i="0" dirty="0">
                <a:solidFill>
                  <a:srgbClr val="000000"/>
                </a:solidFill>
                <a:effectLst/>
                <a:latin typeface="Arial" panose="020B0604020202020204" pitchFamily="34" charset="0"/>
              </a:rPr>
              <a:t>For example</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“I/We believe that using AI to map existing intergenerational spaces in my community will help build better relationships.”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75"/>
              </a:lnSpc>
              <a:buNone/>
            </a:pPr>
            <a:r>
              <a:rPr lang="en-GB" sz="1200" b="1" i="0" dirty="0">
                <a:solidFill>
                  <a:srgbClr val="000000"/>
                </a:solidFill>
                <a:effectLst/>
                <a:latin typeface="Arial" panose="020B0604020202020204" pitchFamily="34" charset="0"/>
              </a:rPr>
              <a:t>Step 2: Determine metrics of success</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Define 3-4 data points that can help you measure if your hypothesis is true or now. Be as specific and time bound as possible.  </a:t>
            </a:r>
            <a:endParaRPr lang="en-GB" b="0" i="0" dirty="0">
              <a:solidFill>
                <a:srgbClr val="000000"/>
              </a:solidFill>
              <a:effectLst/>
              <a:latin typeface="Segoe UI" panose="020B0502040204020203" pitchFamily="34" charset="0"/>
            </a:endParaRPr>
          </a:p>
          <a:p>
            <a:pPr algn="l" rtl="0" fontAlgn="base">
              <a:lnSpc>
                <a:spcPts val="1275"/>
              </a:lnSpc>
              <a:buNone/>
            </a:pPr>
            <a:endParaRPr lang="en-GB" sz="1200" b="1" i="0" dirty="0">
              <a:solidFill>
                <a:srgbClr val="000000"/>
              </a:solidFill>
              <a:effectLst/>
              <a:latin typeface="Arial" panose="020B0604020202020204" pitchFamily="34" charset="0"/>
            </a:endParaRPr>
          </a:p>
          <a:p>
            <a:pPr algn="l" rtl="0" fontAlgn="base">
              <a:lnSpc>
                <a:spcPts val="1275"/>
              </a:lnSpc>
              <a:buNone/>
            </a:pPr>
            <a:r>
              <a:rPr lang="en-GB" sz="1200" b="1" i="0" dirty="0">
                <a:solidFill>
                  <a:srgbClr val="000000"/>
                </a:solidFill>
                <a:effectLst/>
                <a:latin typeface="Arial" panose="020B0604020202020204" pitchFamily="34" charset="0"/>
              </a:rPr>
              <a:t>For example</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482"/>
              </a:lnSpc>
              <a:buFont typeface="Arial" panose="020B0604020202020204" pitchFamily="34" charset="0"/>
              <a:buChar char="•"/>
            </a:pPr>
            <a:r>
              <a:rPr lang="en-GB" sz="1200" b="0" i="0" dirty="0">
                <a:solidFill>
                  <a:srgbClr val="000000"/>
                </a:solidFill>
                <a:effectLst/>
                <a:latin typeface="Arial" panose="020B0604020202020204" pitchFamily="34" charset="0"/>
              </a:rPr>
              <a:t>“80% of the spaces my software finds in the community are actually spaces my users want to visit and gather in.” </a:t>
            </a:r>
          </a:p>
          <a:p>
            <a:pPr algn="l" rtl="0" fontAlgn="base">
              <a:lnSpc>
                <a:spcPts val="1482"/>
              </a:lnSpc>
              <a:buFont typeface="Arial" panose="020B0604020202020204" pitchFamily="34" charset="0"/>
              <a:buChar char="•"/>
            </a:pPr>
            <a:r>
              <a:rPr lang="en-GB" sz="1200" b="0" i="0" dirty="0">
                <a:solidFill>
                  <a:srgbClr val="000000"/>
                </a:solidFill>
                <a:effectLst/>
                <a:latin typeface="Arial" panose="020B0604020202020204" pitchFamily="34" charset="0"/>
              </a:rPr>
              <a:t>“Within 3-months of my testing and iteration, 90% users will find my software easy or very easy to use for themselves in my survey.” </a:t>
            </a:r>
          </a:p>
          <a:p>
            <a:pPr algn="l" rtl="0" fontAlgn="base">
              <a:lnSpc>
                <a:spcPts val="1376"/>
              </a:lnSpc>
              <a:buNone/>
            </a:pPr>
            <a:endParaRPr lang="en-GB" sz="1200" b="0" i="0" dirty="0">
              <a:solidFill>
                <a:srgbClr val="000000"/>
              </a:solidFill>
              <a:effectLst/>
              <a:latin typeface="Arial" panose="020B0604020202020204"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In this step, remember to consider how long you can realistically run this testing period for. Your idea will always be adapting and changing, even after it is launched, so it is important for you to select an </a:t>
            </a:r>
            <a:r>
              <a:rPr lang="en-GB" sz="1200" b="1" i="0" dirty="0">
                <a:solidFill>
                  <a:srgbClr val="000000"/>
                </a:solidFill>
                <a:effectLst/>
                <a:latin typeface="Arial" panose="020B0604020202020204" pitchFamily="34" charset="0"/>
              </a:rPr>
              <a:t>end point</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275"/>
              </a:lnSpc>
              <a:buNone/>
            </a:pPr>
            <a:r>
              <a:rPr lang="en-GB" sz="1200" b="1" i="0" dirty="0">
                <a:solidFill>
                  <a:srgbClr val="000000"/>
                </a:solidFill>
                <a:effectLst/>
                <a:latin typeface="Arial" panose="020B0604020202020204" pitchFamily="34" charset="0"/>
              </a:rPr>
              <a:t>Step 3: Plan your prototype</a:t>
            </a:r>
            <a:r>
              <a:rPr lang="en-GB" sz="1200" b="0" i="0" dirty="0">
                <a:solidFill>
                  <a:srgbClr val="000000"/>
                </a:solidFill>
                <a:effectLst/>
                <a:latin typeface="Arial" panose="020B0604020202020204" pitchFamily="34" charset="0"/>
              </a:rPr>
              <a:t>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What does your prototype look and feel like to test your hypothesis?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Given the example metrics of success in the previous point, the prototype will need to find the community spaces AND be something your everyday users can use on their own.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In this step determine the resources you would need and how reliable your data would be.  </a:t>
            </a:r>
            <a:endParaRPr lang="en-GB" b="0" i="0" dirty="0">
              <a:solidFill>
                <a:srgbClr val="000000"/>
              </a:solidFill>
              <a:effectLst/>
              <a:latin typeface="Segoe UI" panose="020B0502040204020203" pitchFamily="34" charset="0"/>
            </a:endParaRPr>
          </a:p>
          <a:p>
            <a:pPr algn="l" rtl="0" fontAlgn="base">
              <a:lnSpc>
                <a:spcPts val="1376"/>
              </a:lnSpc>
              <a:buNone/>
            </a:pPr>
            <a:r>
              <a:rPr lang="en-GB" sz="1200" b="0" i="0" dirty="0">
                <a:solidFill>
                  <a:srgbClr val="000000"/>
                </a:solidFill>
                <a:effectLst/>
                <a:latin typeface="Arial" panose="020B0604020202020204" pitchFamily="34" charset="0"/>
              </a:rPr>
              <a:t>For instance, if your final idea will be used by an intergenerational community in a town in India, but you only test your prototype(s) with a few adults in the age group of 40-50 years, then your data will only be moderately reliable as you haven’t tested with young people and users of other ages. </a:t>
            </a:r>
            <a:endParaRPr lang="en-GB" b="0" i="0" dirty="0">
              <a:solidFill>
                <a:srgbClr val="000000"/>
              </a:solidFill>
              <a:effectLst/>
              <a:latin typeface="Segoe UI" panose="020B0502040204020203" pitchFamily="34" charset="0"/>
            </a:endParaRPr>
          </a:p>
          <a:p>
            <a:pPr algn="l" rtl="0" fontAlgn="base">
              <a:lnSpc>
                <a:spcPts val="1275"/>
              </a:lnSpc>
              <a:buNone/>
            </a:pPr>
            <a:endParaRPr lang="en-GB" sz="1200" b="1" i="0" dirty="0">
              <a:solidFill>
                <a:srgbClr val="000000"/>
              </a:solidFill>
              <a:effectLst/>
              <a:latin typeface="Arial" panose="020B0604020202020204"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000" dirty="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dirty="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05F5891E-D9A3-FC08-0726-805542ACDAFC}"/>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3418897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0CC2B4-BD6E-405A-EF40-E3EAA91670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C8AB77E-B1C7-B6F0-1D1D-BE5308941FF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33724C2-8FD7-1953-E28D-FBB17B979D63}"/>
              </a:ext>
            </a:extLst>
          </p:cNvPr>
          <p:cNvSpPr>
            <a:spLocks noGrp="1"/>
          </p:cNvSpPr>
          <p:nvPr>
            <p:ph type="body" idx="1"/>
          </p:nvPr>
        </p:nvSpPr>
        <p:spPr/>
        <p:txBody>
          <a:bodyPr/>
          <a:lstStyle/>
          <a:p>
            <a:pPr algn="l" rtl="0" fontAlgn="base">
              <a:lnSpc>
                <a:spcPts val="1275"/>
              </a:lnSpc>
              <a:buNone/>
            </a:pPr>
            <a:r>
              <a:rPr lang="en-GB" sz="1200" b="1" i="0">
                <a:solidFill>
                  <a:srgbClr val="000000"/>
                </a:solidFill>
                <a:effectLst/>
                <a:latin typeface="Arial" panose="020B0604020202020204" pitchFamily="34" charset="0"/>
              </a:rPr>
              <a:t>Step 2: Determine metrics of success</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76"/>
              </a:lnSpc>
              <a:buNone/>
            </a:pPr>
            <a:r>
              <a:rPr lang="en-GB" sz="1200" b="0" i="0">
                <a:solidFill>
                  <a:srgbClr val="000000"/>
                </a:solidFill>
                <a:effectLst/>
                <a:latin typeface="Arial" panose="020B0604020202020204" pitchFamily="34" charset="0"/>
              </a:rPr>
              <a:t>Define 3-4 data points that can help you measure if your hypothesis is true or now. Be as specific and time bound as possible.  </a:t>
            </a:r>
            <a:endParaRPr lang="en-GB" b="0" i="0">
              <a:solidFill>
                <a:srgbClr val="000000"/>
              </a:solidFill>
              <a:effectLst/>
              <a:latin typeface="Segoe UI" panose="020B0502040204020203" pitchFamily="34" charset="0"/>
            </a:endParaRPr>
          </a:p>
          <a:p>
            <a:pPr algn="l" rtl="0" fontAlgn="base">
              <a:lnSpc>
                <a:spcPts val="1275"/>
              </a:lnSpc>
              <a:buNone/>
            </a:pPr>
            <a:endParaRPr lang="en-GB" sz="1200" b="1" i="0">
              <a:solidFill>
                <a:srgbClr val="000000"/>
              </a:solidFill>
              <a:effectLst/>
              <a:latin typeface="Arial" panose="020B0604020202020204" pitchFamily="34" charset="0"/>
            </a:endParaRPr>
          </a:p>
          <a:p>
            <a:pPr algn="l" rtl="0" fontAlgn="base">
              <a:lnSpc>
                <a:spcPts val="1275"/>
              </a:lnSpc>
              <a:buNone/>
            </a:pPr>
            <a:r>
              <a:rPr lang="en-GB" sz="1200" b="1" i="0">
                <a:solidFill>
                  <a:srgbClr val="000000"/>
                </a:solidFill>
                <a:effectLst/>
                <a:latin typeface="Arial" panose="020B0604020202020204" pitchFamily="34" charset="0"/>
              </a:rPr>
              <a:t>For example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482"/>
              </a:lnSpc>
              <a:buFont typeface="Arial" panose="020B0604020202020204" pitchFamily="34" charset="0"/>
              <a:buChar char="•"/>
            </a:pPr>
            <a:r>
              <a:rPr lang="en-GB" sz="1200" b="0" i="0">
                <a:solidFill>
                  <a:srgbClr val="000000"/>
                </a:solidFill>
                <a:effectLst/>
                <a:latin typeface="Arial" panose="020B0604020202020204" pitchFamily="34" charset="0"/>
              </a:rPr>
              <a:t>“80% of the spaces my software finds in the community are actually spaces my users want to visit and gather in.” </a:t>
            </a:r>
          </a:p>
          <a:p>
            <a:pPr algn="l" rtl="0" fontAlgn="base">
              <a:lnSpc>
                <a:spcPts val="1482"/>
              </a:lnSpc>
              <a:buFont typeface="Arial" panose="020B0604020202020204" pitchFamily="34" charset="0"/>
              <a:buChar char="•"/>
            </a:pPr>
            <a:r>
              <a:rPr lang="en-GB" sz="1200" b="0" i="0">
                <a:solidFill>
                  <a:srgbClr val="000000"/>
                </a:solidFill>
                <a:effectLst/>
                <a:latin typeface="Arial" panose="020B0604020202020204" pitchFamily="34" charset="0"/>
              </a:rPr>
              <a:t>“Within 3-months of my testing and iteration, 90% users will find my software easy or very easy to use for themselves in my survey.” </a:t>
            </a:r>
          </a:p>
          <a:p>
            <a:pPr algn="l" rtl="0" fontAlgn="base">
              <a:lnSpc>
                <a:spcPts val="1376"/>
              </a:lnSpc>
              <a:buNone/>
            </a:pPr>
            <a:endParaRPr lang="en-GB" sz="1200" b="0" i="0">
              <a:solidFill>
                <a:srgbClr val="000000"/>
              </a:solidFill>
              <a:effectLst/>
              <a:latin typeface="Arial" panose="020B0604020202020204" pitchFamily="34" charset="0"/>
            </a:endParaRPr>
          </a:p>
          <a:p>
            <a:pPr algn="l" rtl="0" fontAlgn="base">
              <a:lnSpc>
                <a:spcPts val="1376"/>
              </a:lnSpc>
              <a:buNone/>
            </a:pPr>
            <a:r>
              <a:rPr lang="en-GB" sz="1200" b="0" i="0">
                <a:solidFill>
                  <a:srgbClr val="000000"/>
                </a:solidFill>
                <a:effectLst/>
                <a:latin typeface="Arial" panose="020B0604020202020204" pitchFamily="34" charset="0"/>
              </a:rPr>
              <a:t>In this step, remember to consider how long you can realistically run this testing period for. Your idea will always be adapting and changing, even after it is launched, so it is important for you to select an </a:t>
            </a:r>
            <a:r>
              <a:rPr lang="en-GB" sz="1200" b="1" i="0">
                <a:solidFill>
                  <a:srgbClr val="000000"/>
                </a:solidFill>
                <a:effectLst/>
                <a:latin typeface="Arial" panose="020B0604020202020204" pitchFamily="34" charset="0"/>
              </a:rPr>
              <a:t>end point</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76"/>
              </a:lnSpc>
              <a:buNone/>
            </a:pP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275"/>
              </a:lnSpc>
              <a:buNone/>
            </a:pPr>
            <a:r>
              <a:rPr lang="en-GB" sz="1200" b="1" i="0">
                <a:solidFill>
                  <a:srgbClr val="000000"/>
                </a:solidFill>
                <a:effectLst/>
                <a:latin typeface="Arial" panose="020B0604020202020204" pitchFamily="34" charset="0"/>
              </a:rPr>
              <a:t>Step 3: Plan your prototype</a:t>
            </a:r>
            <a:r>
              <a:rPr lang="en-GB" sz="12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algn="l" rtl="0" fontAlgn="base">
              <a:lnSpc>
                <a:spcPts val="1376"/>
              </a:lnSpc>
              <a:buNone/>
            </a:pPr>
            <a:r>
              <a:rPr lang="en-GB" sz="1200" b="0" i="0">
                <a:solidFill>
                  <a:srgbClr val="000000"/>
                </a:solidFill>
                <a:effectLst/>
                <a:latin typeface="Arial" panose="020B0604020202020204" pitchFamily="34" charset="0"/>
              </a:rPr>
              <a:t>What does your prototype look and feel like to test your hypothesis?  </a:t>
            </a:r>
            <a:endParaRPr lang="en-GB" b="0" i="0">
              <a:solidFill>
                <a:srgbClr val="000000"/>
              </a:solidFill>
              <a:effectLst/>
              <a:latin typeface="Segoe UI" panose="020B0502040204020203" pitchFamily="34" charset="0"/>
            </a:endParaRPr>
          </a:p>
          <a:p>
            <a:pPr algn="l" rtl="0" fontAlgn="base">
              <a:lnSpc>
                <a:spcPts val="1376"/>
              </a:lnSpc>
              <a:buNone/>
            </a:pPr>
            <a:r>
              <a:rPr lang="en-GB" sz="1200" b="0" i="0">
                <a:solidFill>
                  <a:srgbClr val="000000"/>
                </a:solidFill>
                <a:effectLst/>
                <a:latin typeface="Arial" panose="020B0604020202020204" pitchFamily="34" charset="0"/>
              </a:rPr>
              <a:t>Given the example metrics of success in the previous point, the prototype will need to find the community spaces AND be something your everyday users can use on their own. </a:t>
            </a:r>
            <a:endParaRPr lang="en-GB" b="0" i="0">
              <a:solidFill>
                <a:srgbClr val="000000"/>
              </a:solidFill>
              <a:effectLst/>
              <a:latin typeface="Segoe UI" panose="020B0502040204020203" pitchFamily="34" charset="0"/>
            </a:endParaRPr>
          </a:p>
          <a:p>
            <a:pPr algn="l" rtl="0" fontAlgn="base">
              <a:lnSpc>
                <a:spcPts val="1376"/>
              </a:lnSpc>
              <a:buNone/>
            </a:pPr>
            <a:r>
              <a:rPr lang="en-GB" sz="1200" b="0" i="0">
                <a:solidFill>
                  <a:srgbClr val="000000"/>
                </a:solidFill>
                <a:effectLst/>
                <a:latin typeface="Arial" panose="020B0604020202020204" pitchFamily="34" charset="0"/>
              </a:rPr>
              <a:t>In this step determine the resources you would need and how reliable your data would be.  </a:t>
            </a:r>
            <a:endParaRPr lang="en-GB" b="0" i="0">
              <a:solidFill>
                <a:srgbClr val="000000"/>
              </a:solidFill>
              <a:effectLst/>
              <a:latin typeface="Segoe UI" panose="020B0502040204020203" pitchFamily="34" charset="0"/>
            </a:endParaRPr>
          </a:p>
          <a:p>
            <a:pPr algn="l" rtl="0" fontAlgn="base">
              <a:lnSpc>
                <a:spcPts val="1376"/>
              </a:lnSpc>
              <a:buNone/>
            </a:pPr>
            <a:r>
              <a:rPr lang="en-GB" sz="1200" b="0" i="0">
                <a:solidFill>
                  <a:srgbClr val="000000"/>
                </a:solidFill>
                <a:effectLst/>
                <a:latin typeface="Arial" panose="020B0604020202020204" pitchFamily="34" charset="0"/>
              </a:rPr>
              <a:t>For instance, if your final idea will be used by an intergenerational community in a town in India, but you only test your prototype(s) with a few adults in the age group of 40-50 years, then your data will only be moderately reliable as you haven’t tested with young people and users of other ages. </a:t>
            </a:r>
            <a:endParaRPr lang="en-GB" b="0" i="0">
              <a:solidFill>
                <a:srgbClr val="000000"/>
              </a:solidFill>
              <a:effectLst/>
              <a:latin typeface="Segoe UI" panose="020B0502040204020203" pitchFamily="34" charset="0"/>
            </a:endParaRPr>
          </a:p>
          <a:p>
            <a:pPr algn="l" rtl="0" fontAlgn="base">
              <a:lnSpc>
                <a:spcPts val="1275"/>
              </a:lnSpc>
              <a:buNone/>
            </a:pPr>
            <a:endParaRPr lang="en-GB" sz="1200" b="1" i="0">
              <a:solidFill>
                <a:srgbClr val="000000"/>
              </a:solidFill>
              <a:effectLst/>
              <a:latin typeface="Arial" panose="020B0604020202020204"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0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08E2DF4C-4E41-D5ED-D477-5E8C7CACFFF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475515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CAB2C4-46D7-0170-AE42-0FB4266CDD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D28CA1C-BED3-C987-20B7-E1506D1FFA3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F7F4CF1-B3BD-0829-EABD-02A5B37E6501}"/>
              </a:ext>
            </a:extLst>
          </p:cNvPr>
          <p:cNvSpPr>
            <a:spLocks noGrp="1"/>
          </p:cNvSpPr>
          <p:nvPr>
            <p:ph type="body" idx="1"/>
          </p:nvPr>
        </p:nvSpPr>
        <p:spPr/>
        <p:txBody>
          <a:bodyPr/>
          <a:lstStyle/>
          <a:p>
            <a:pPr algn="l" rtl="0" fontAlgn="base">
              <a:lnSpc>
                <a:spcPts val="1376"/>
              </a:lnSpc>
              <a:buNone/>
            </a:pPr>
            <a:r>
              <a:rPr lang="en-GB" b="0" i="0">
                <a:solidFill>
                  <a:srgbClr val="000000"/>
                </a:solidFill>
                <a:effectLst/>
                <a:latin typeface="Segoe UI" panose="020B0502040204020203" pitchFamily="34" charset="0"/>
              </a:rPr>
              <a:t>Plan, considering the following questions:</a:t>
            </a:r>
          </a:p>
          <a:p>
            <a:pPr marL="800100" lvl="1" indent="-342900" defTabSz="457200">
              <a:spcAft>
                <a:spcPts val="1200"/>
              </a:spcAft>
              <a:buFont typeface="Arial" panose="020B0604020202020204" pitchFamily="34" charset="0"/>
              <a:buChar char="•"/>
              <a:defRPr/>
            </a:pPr>
            <a:r>
              <a:rPr lang="en-GB" sz="1200">
                <a:effectLst/>
                <a:latin typeface="Gill Sans MT" panose="020B0502020104020203" pitchFamily="34" charset="0"/>
                <a:ea typeface="Arial" panose="020B0604020202020204" pitchFamily="34" charset="0"/>
              </a:rPr>
              <a:t>What idea do you need to prototype?</a:t>
            </a:r>
          </a:p>
          <a:p>
            <a:pPr marL="800100" lvl="1" indent="-342900" defTabSz="457200">
              <a:spcAft>
                <a:spcPts val="1200"/>
              </a:spcAft>
              <a:buFont typeface="Arial" panose="020B0604020202020204" pitchFamily="34" charset="0"/>
              <a:buChar char="•"/>
              <a:defRPr/>
            </a:pPr>
            <a:r>
              <a:rPr lang="en-GB" sz="1200">
                <a:effectLst/>
                <a:latin typeface="Gill Sans MT" panose="020B0502020104020203" pitchFamily="34" charset="0"/>
                <a:ea typeface="Arial" panose="020B0604020202020204" pitchFamily="34" charset="0"/>
              </a:rPr>
              <a:t>What does the prototype need to look and feel like to test your hypothesis?</a:t>
            </a:r>
          </a:p>
          <a:p>
            <a:pPr marL="800100" lvl="1" indent="-342900" defTabSz="457200">
              <a:spcAft>
                <a:spcPts val="1200"/>
              </a:spcAft>
              <a:buFont typeface="Arial" panose="020B0604020202020204" pitchFamily="34" charset="0"/>
              <a:buChar char="•"/>
              <a:defRPr/>
            </a:pPr>
            <a:r>
              <a:rPr lang="en-US" sz="1200">
                <a:latin typeface="Gill Sans MT" panose="020B0502020104020203" pitchFamily="34" charset="0"/>
              </a:rPr>
              <a:t>What does success from the prototyping look like?</a:t>
            </a:r>
            <a:r>
              <a:rPr lang="en-GB" sz="1200">
                <a:latin typeface="Gill Sans MT" panose="020B0502020104020203" pitchFamily="34" charset="0"/>
              </a:rPr>
              <a:t> </a:t>
            </a:r>
            <a:r>
              <a:rPr lang="en-US" sz="1200">
                <a:latin typeface="Gill Sans MT" panose="020B0502020104020203" pitchFamily="34" charset="0"/>
              </a:rPr>
              <a:t>What do I need to learn? Which questions will this prototype answer? e.g. Do we need to test the whole experience or just an aspect that we are most interested in? </a:t>
            </a:r>
          </a:p>
          <a:p>
            <a:pPr marL="800100" lvl="1" indent="-342900" defTabSz="457200">
              <a:spcAft>
                <a:spcPts val="1200"/>
              </a:spcAft>
              <a:buFont typeface="Arial" panose="020B0604020202020204" pitchFamily="34" charset="0"/>
              <a:buChar char="•"/>
              <a:defRPr/>
            </a:pPr>
            <a:r>
              <a:rPr lang="en-US" sz="1200">
                <a:latin typeface="Gill Sans MT" panose="020B0502020104020203" pitchFamily="34" charset="0"/>
              </a:rPr>
              <a:t>Who do you want to test this prototype with? How will we get feedback? How can we gather non-human perspectives?</a:t>
            </a:r>
          </a:p>
          <a:p>
            <a:pPr marL="800100" lvl="1" indent="-342900" defTabSz="457200">
              <a:spcAft>
                <a:spcPts val="1200"/>
              </a:spcAft>
              <a:buFont typeface="Arial" panose="020B0604020202020204" pitchFamily="34" charset="0"/>
              <a:buChar char="•"/>
              <a:defRPr/>
            </a:pPr>
            <a:r>
              <a:rPr lang="en-GB" sz="1200">
                <a:effectLst/>
                <a:latin typeface="Gill Sans MT" panose="020B0502020104020203" pitchFamily="34" charset="0"/>
                <a:ea typeface="Arial" panose="020B0604020202020204" pitchFamily="34" charset="0"/>
              </a:rPr>
              <a:t>What resources you would need?</a:t>
            </a:r>
          </a:p>
          <a:p>
            <a:pPr marL="800100" lvl="1" indent="-342900" defTabSz="457200">
              <a:spcAft>
                <a:spcPts val="1200"/>
              </a:spcAft>
              <a:buFont typeface="Arial" panose="020B0604020202020204" pitchFamily="34" charset="0"/>
              <a:buChar char="•"/>
              <a:defRPr/>
            </a:pPr>
            <a:r>
              <a:rPr lang="en-GB" sz="1200">
                <a:latin typeface="Gill Sans MT" panose="020B0502020104020203" pitchFamily="34" charset="0"/>
                <a:ea typeface="Arial" panose="020B0604020202020204" pitchFamily="34" charset="0"/>
              </a:rPr>
              <a:t>H</a:t>
            </a:r>
            <a:r>
              <a:rPr lang="en-GB" sz="1200">
                <a:effectLst/>
                <a:latin typeface="Gill Sans MT" panose="020B0502020104020203" pitchFamily="34" charset="0"/>
                <a:ea typeface="Arial" panose="020B0604020202020204" pitchFamily="34" charset="0"/>
              </a:rPr>
              <a:t>ow reliable is your data likely to be?</a:t>
            </a:r>
          </a:p>
          <a:p>
            <a:pPr algn="l" rtl="0" fontAlgn="base">
              <a:lnSpc>
                <a:spcPts val="1376"/>
              </a:lnSpc>
              <a:buNone/>
            </a:pPr>
            <a:endParaRPr lang="en-GB" b="0" i="0">
              <a:solidFill>
                <a:srgbClr val="000000"/>
              </a:solidFill>
              <a:effectLst/>
              <a:latin typeface="Segoe UI" panose="020B0502040204020203" pitchFamily="34" charset="0"/>
            </a:endParaRPr>
          </a:p>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0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4A24ADAE-58D9-DECB-99A6-AFD8F4739550}"/>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828192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03A0DE-8F64-05B9-4026-1C5F667324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A6812B-FDBF-C93E-85FA-3EBFBCB8C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7A736CB-119E-439B-282C-D537D3441117}"/>
              </a:ext>
            </a:extLst>
          </p:cNvPr>
          <p:cNvSpPr>
            <a:spLocks noGrp="1"/>
          </p:cNvSpPr>
          <p:nvPr>
            <p:ph type="body" idx="1"/>
          </p:nvPr>
        </p:nvSpPr>
        <p:spPr/>
        <p:txBody>
          <a:bodyPr/>
          <a:lstStyle/>
          <a:p>
            <a:pPr marL="0" marR="0" lvl="0" indent="0" algn="l" defTabSz="914400" rtl="0" eaLnBrk="1" fontAlgn="base" latinLnBrk="0" hangingPunct="1">
              <a:lnSpc>
                <a:spcPts val="1350"/>
              </a:lnSpc>
              <a:spcBef>
                <a:spcPts val="600"/>
              </a:spcBef>
              <a:spcAft>
                <a:spcPts val="600"/>
              </a:spcAft>
              <a:buClrTx/>
              <a:buSzTx/>
              <a:buFontTx/>
              <a:buNone/>
              <a:tabLst/>
              <a:defRPr/>
            </a:pPr>
            <a:endParaRPr lang="en-GB" sz="1200">
              <a:effectLs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43DA93F-54B6-CA34-09D1-91FEBD8C99A9}"/>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93331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Aptos" panose="020B0004020202020204" pitchFamily="34" charset="0"/>
                <a:cs typeface="Arial" panose="020B0604020202020204" pitchFamily="34" charset="0"/>
              </a:rPr>
              <a:t>This year, Spark has four real-world briefs that do more good for people, places and the planet. We partner with purpose-led organisations to co-create briefs that make a difference and to connect them with students with the brightest ideas and greatest potential. By this stage, you should have selected a brief, identified important human and non-human stakeholders affected by the brief and considered their perspectives, and selected a point of possibility that aligns to your brief.</a:t>
            </a:r>
            <a:endParaRPr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rPr>
              <a:t>In the past, top quality entries have successfully shown how the brief, point of possibility and idea aligns to what you or your team care about and the needs of your stakeholders. The first, second and third workshops provided you with support on how to do that.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This workshop looks at how you test and adapt your ideas to feedback so you’re ready to submit a refined and developed idea to RSA Spark for further feedback and support.  Sharing your idea means it will be seen by inspiring industry partners who want to find solutions to their mission, and our global community of learners and entrepreneurs who can offer you support and feedback to make your idea even better. </a:t>
            </a: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pPr algn="l" rtl="0" fontAlgn="base">
              <a:lnSpc>
                <a:spcPts val="1425"/>
              </a:lnSpc>
              <a:buNone/>
            </a:pPr>
            <a:r>
              <a:rPr lang="en-GB" sz="1800" b="0" i="0" dirty="0">
                <a:solidFill>
                  <a:srgbClr val="000000"/>
                </a:solidFill>
                <a:effectLst/>
                <a:latin typeface="Gill Sans MT" panose="020B0502020104020203" pitchFamily="34" charset="0"/>
              </a:rPr>
              <a:t>For this workshop, we ask that you work on your chosen brief. If you haven’t had a chance to choose a brief, or be assigned one yet by your educator, we recommend watching workshop 1 on playback, selecting a brief, and then listening to the rest of the workshop series and doing all the activities as you go to develop your ideas.  </a:t>
            </a:r>
            <a:endParaRPr lang="en-GB"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rPr>
              <a:t>.</a:t>
            </a:r>
            <a:endParaRPr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FFFFFF"/>
              </a:solidFill>
              <a:effectLst/>
              <a:uLnTx/>
              <a:uFillTx/>
              <a:latin typeface="Visuelt Pro Light" panose="020B0303040202040104" pitchFamily="34" charset="0"/>
              <a:ea typeface="MS Mincho" panose="02020609040205080304" pitchFamily="49" charset="-128"/>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2408699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1956D6-2273-454E-62DA-EC64E38A46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5648206-FD8F-B0D0-C480-B843603E89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034D59-5E59-494D-4C7A-FA8DB7F7DE2F}"/>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latin typeface="Visuelt Pro" panose="020B0503040202040104" pitchFamily="34" charset="0"/>
              </a:rPr>
              <a:t>Let’s revisit the example we discussed earlier. Remember the example was a team looking at the urban cool brief and asking how might they support communities to create cooler, greener and fairer cities in response to climate change.</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latin typeface="Visuelt Pro" panose="020B05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b="0" i="0" dirty="0">
                <a:solidFill>
                  <a:srgbClr val="000000"/>
                </a:solidFill>
                <a:effectLst/>
                <a:latin typeface="Arial" panose="020B0604020202020204" pitchFamily="34" charset="0"/>
              </a:rPr>
              <a:t>We are focusing on the urban cool brief and the </a:t>
            </a:r>
            <a:r>
              <a:rPr lang="en-GB" sz="1200" b="0" i="0" dirty="0" err="1">
                <a:solidFill>
                  <a:srgbClr val="000000"/>
                </a:solidFill>
                <a:effectLst/>
                <a:latin typeface="Arial" panose="020B0604020202020204" pitchFamily="34" charset="0"/>
              </a:rPr>
              <a:t>PoP</a:t>
            </a:r>
            <a:r>
              <a:rPr lang="en-GB" sz="1200" b="0" i="0" dirty="0">
                <a:solidFill>
                  <a:srgbClr val="000000"/>
                </a:solidFill>
                <a:effectLst/>
                <a:latin typeface="Arial" panose="020B0604020202020204" pitchFamily="34" charset="0"/>
              </a:rPr>
              <a:t> statement related to children’s access to </a:t>
            </a:r>
            <a:r>
              <a:rPr lang="en-GB" sz="1200" dirty="0">
                <a:solidFill>
                  <a:schemeClr val="dk1"/>
                </a:solidFill>
                <a:latin typeface="Visuelt Pro Light" panose="020B0303040202040104" pitchFamily="34" charset="0"/>
                <a:ea typeface="Arial"/>
                <a:cs typeface="Arial"/>
                <a:sym typeface="Arial"/>
              </a:rPr>
              <a:t>safe, </a:t>
            </a:r>
            <a:r>
              <a:rPr lang="en-GB" sz="1200" dirty="0">
                <a:solidFill>
                  <a:schemeClr val="dk1"/>
                </a:solidFill>
                <a:latin typeface="Visuelt Pro Light" panose="020B0303040202040104" pitchFamily="34" charset="0"/>
              </a:rPr>
              <a:t>cool and </a:t>
            </a:r>
            <a:r>
              <a:rPr lang="en-GB" sz="1200" dirty="0">
                <a:solidFill>
                  <a:schemeClr val="dk1"/>
                </a:solidFill>
                <a:latin typeface="Visuelt Pro Light" panose="020B0303040202040104" pitchFamily="34" charset="0"/>
                <a:ea typeface="Arial"/>
                <a:cs typeface="Arial"/>
                <a:sym typeface="Arial"/>
              </a:rPr>
              <a:t>green spaces t</a:t>
            </a:r>
            <a:r>
              <a:rPr lang="en-GB" sz="1200" dirty="0">
                <a:solidFill>
                  <a:schemeClr val="dk1"/>
                </a:solidFill>
                <a:latin typeface="Visuelt Pro Light" panose="020B0303040202040104" pitchFamily="34" charset="0"/>
              </a:rPr>
              <a:t>hat</a:t>
            </a:r>
            <a:r>
              <a:rPr lang="en-GB" sz="1200" dirty="0">
                <a:solidFill>
                  <a:schemeClr val="dk1"/>
                </a:solidFill>
                <a:latin typeface="Visuelt Pro Light" panose="020B0303040202040104" pitchFamily="34" charset="0"/>
                <a:ea typeface="Arial"/>
                <a:cs typeface="Arial"/>
                <a:sym typeface="Arial"/>
              </a:rPr>
              <a:t> improv</a:t>
            </a:r>
            <a:r>
              <a:rPr lang="en-GB" sz="1200" dirty="0">
                <a:solidFill>
                  <a:schemeClr val="dk1"/>
                </a:solidFill>
                <a:latin typeface="Visuelt Pro Light" panose="020B0303040202040104" pitchFamily="34" charset="0"/>
              </a:rPr>
              <a:t>e their</a:t>
            </a:r>
            <a:r>
              <a:rPr lang="en-GB" sz="1200" dirty="0">
                <a:solidFill>
                  <a:schemeClr val="dk1"/>
                </a:solidFill>
                <a:latin typeface="Visuelt Pro Light" panose="020B0303040202040104" pitchFamily="34" charset="0"/>
                <a:ea typeface="Arial"/>
                <a:cs typeface="Arial"/>
                <a:sym typeface="Arial"/>
              </a:rPr>
              <a:t> mental well-being and social interaction. We’ve crafted a hypothesis and metrics of success. Now to develop the prototype…</a:t>
            </a:r>
            <a:endParaRPr lang="en-GB" sz="1200" b="0" i="0" dirty="0">
              <a:solidFill>
                <a:srgbClr val="000000"/>
              </a:solidFill>
              <a:effectLst/>
              <a:latin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latin typeface="Visuelt Pro" panose="020B0503040202040104"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51512AAD-D0D0-90BB-DDDE-CF1F7D211B8A}"/>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51</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22015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48E675-F1EA-567B-CD80-DF9E2CC984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94937EA-27CC-4705-8366-CDD07AC0635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289A1DD-FF0E-CDB4-1868-187904B198A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b="0" dirty="0"/>
              <a:t>We have a 2-week timeframe for creating and testing the prototype(s) and a need for low-cost, fast, and tangible methods. Our team also has experience in running community workshops and in creating physical prototypes, but limited experience in creating digital prototypes. As a result, the team are going to look at prototype options to emphasize physical, community-led, and interactive role-play or map-based approaches.</a:t>
            </a:r>
            <a:endParaRPr lang="en-GB" b="0" dirty="0">
              <a:latin typeface="Visuelt Pro" panose="020B05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dirty="0">
              <a:latin typeface="Visuelt Pro" panose="020B05030402020401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dirty="0">
                <a:latin typeface="Visuelt Pro" panose="020B0503040202040104" pitchFamily="34" charset="0"/>
              </a:rPr>
              <a:t>Options we discussed:</a:t>
            </a:r>
          </a:p>
          <a:p>
            <a:pPr marL="285750" indent="-285750" algn="l" rtl="0" eaLnBrk="1" fontAlgn="t" latinLnBrk="0" hangingPunct="1">
              <a:buFont typeface="Arial" panose="020B0604020202020204" pitchFamily="34" charset="0"/>
              <a:buChar char="•"/>
            </a:pPr>
            <a:r>
              <a:rPr lang="en-GB" sz="1800" b="0" i="0" u="none" strike="noStrike" kern="1200" dirty="0">
                <a:solidFill>
                  <a:srgbClr val="000000"/>
                </a:solidFill>
                <a:effectLst/>
                <a:latin typeface="Gill Sans MT" panose="020B0502020104020203" pitchFamily="34" charset="0"/>
              </a:rPr>
              <a:t>School route mapping workshop with children, parents and nature specialists to map existing walks to school and spot opportunities for greening. This can include:</a:t>
            </a:r>
            <a:endParaRPr lang="en-GB" sz="1800" b="0" i="0" u="none" strike="noStrike" dirty="0">
              <a:effectLst/>
              <a:latin typeface="Arial" panose="020B0604020202020204" pitchFamily="34" charset="0"/>
            </a:endParaRPr>
          </a:p>
          <a:p>
            <a:pPr marL="742950" lvl="1" indent="-285750" algn="l" rtl="0" eaLnBrk="1" fontAlgn="t" latinLnBrk="0" hangingPunct="1">
              <a:buFont typeface="Arial" panose="020B0604020202020204" pitchFamily="34" charset="0"/>
              <a:buChar char="•"/>
            </a:pPr>
            <a:r>
              <a:rPr lang="en-GB" sz="1800" b="0" i="0" u="none" strike="noStrike" kern="1200" dirty="0">
                <a:solidFill>
                  <a:srgbClr val="000000"/>
                </a:solidFill>
                <a:effectLst/>
                <a:latin typeface="Gill Sans MT" panose="020B0502020104020203" pitchFamily="34" charset="0"/>
              </a:rPr>
              <a:t>Large-scale printed local maps and sticker annotations </a:t>
            </a:r>
            <a:endParaRPr lang="en-GB" sz="1800" b="0" i="0" u="none" strike="noStrike" dirty="0">
              <a:effectLst/>
              <a:latin typeface="Arial" panose="020B0604020202020204" pitchFamily="34" charset="0"/>
            </a:endParaRPr>
          </a:p>
          <a:p>
            <a:pPr marL="742950" lvl="1" indent="-285750" algn="l" rtl="0" eaLnBrk="1" fontAlgn="t" latinLnBrk="0" hangingPunct="1">
              <a:buFont typeface="Arial" panose="020B0604020202020204" pitchFamily="34" charset="0"/>
              <a:buChar char="•"/>
            </a:pPr>
            <a:r>
              <a:rPr lang="en-GB" sz="1800" b="0" i="0" u="none" strike="noStrike" kern="1200" dirty="0">
                <a:solidFill>
                  <a:srgbClr val="000000"/>
                </a:solidFill>
                <a:effectLst/>
                <a:latin typeface="Gill Sans MT" panose="020B0502020104020203" pitchFamily="34" charset="0"/>
              </a:rPr>
              <a:t>A role-playing game where children move through different “route scenarios” </a:t>
            </a:r>
            <a:endParaRPr lang="en-GB" sz="1800" b="0" i="0" u="none" strike="noStrike" dirty="0">
              <a:effectLst/>
              <a:latin typeface="Arial" panose="020B0604020202020204" pitchFamily="34" charset="0"/>
            </a:endParaRPr>
          </a:p>
          <a:p>
            <a:pPr marL="285750" indent="-285750" algn="l" rtl="0" eaLnBrk="1" fontAlgn="t" latinLnBrk="0" hangingPunct="1">
              <a:buFont typeface="Arial" panose="020B0604020202020204" pitchFamily="34" charset="0"/>
              <a:buChar char="•"/>
            </a:pPr>
            <a:r>
              <a:rPr lang="en-GB" sz="1800" b="0" i="0" u="none" strike="noStrike" kern="1200" dirty="0">
                <a:solidFill>
                  <a:srgbClr val="000000"/>
                </a:solidFill>
                <a:effectLst/>
                <a:latin typeface="Gill Sans MT" panose="020B0502020104020203" pitchFamily="34" charset="0"/>
              </a:rPr>
              <a:t>School route biodiversity audit with children and nature specialist to identify opportunities	</a:t>
            </a:r>
            <a:endParaRPr lang="en-GB" sz="1800" b="0" i="0" u="none" strike="noStrike" dirty="0">
              <a:effectLst/>
              <a:latin typeface="Arial" panose="020B0604020202020204" pitchFamily="34" charset="0"/>
            </a:endParaRPr>
          </a:p>
          <a:p>
            <a:pPr marL="285750" marR="0" indent="-285750" algn="l" rtl="0" eaLnBrk="1" fontAlgn="auto" latinLnBrk="0" hangingPunct="1">
              <a:buFont typeface="Arial" panose="020B0604020202020204" pitchFamily="34" charset="0"/>
              <a:buChar char="•"/>
            </a:pPr>
            <a:r>
              <a:rPr lang="en-GB" sz="1800" b="0" i="0" u="none" strike="noStrike" kern="1200" dirty="0">
                <a:solidFill>
                  <a:srgbClr val="000000"/>
                </a:solidFill>
                <a:effectLst/>
                <a:latin typeface="Gill Sans MT" panose="020B0502020104020203" pitchFamily="34" charset="0"/>
              </a:rPr>
              <a:t>School route greening meetup where teachers, students and parents gather to plant bulbs, spread pollinator seeds, etc in public green spaces on school routes</a:t>
            </a:r>
            <a:endParaRPr lang="en-GB" sz="1800" b="0" i="0" u="none" strike="noStrike" dirty="0">
              <a:effectLst/>
              <a:latin typeface="Arial" panose="020B0604020202020204" pitchFamily="34" charset="0"/>
            </a:endParaRPr>
          </a:p>
          <a:p>
            <a:pPr>
              <a:lnSpc>
                <a:spcPct val="107000"/>
              </a:lnSpc>
              <a:spcAft>
                <a:spcPts val="800"/>
              </a:spcAft>
            </a:pPr>
            <a:endParaRPr lang="en-GB" dirty="0">
              <a:latin typeface="Visuelt Pro" panose="020B0503040202040104" pitchFamily="34" charset="0"/>
            </a:endParaRPr>
          </a:p>
          <a:p>
            <a:pPr>
              <a:lnSpc>
                <a:spcPct val="107000"/>
              </a:lnSpc>
              <a:spcAft>
                <a:spcPts val="800"/>
              </a:spcAft>
            </a:pPr>
            <a:r>
              <a:rPr lang="en-GB" dirty="0">
                <a:latin typeface="Visuelt Pro" panose="020B0503040202040104" pitchFamily="34" charset="0"/>
              </a:rPr>
              <a:t>In order of selection: we’d opt for either option 1 or 2 (preferably 2) and option 3 – this tests all of our metrics. If we had to further prioritise, we would just do option 2 – this covers two metrics and is a better reveal of </a:t>
            </a:r>
            <a:r>
              <a:rPr lang="en-GB" sz="1200" dirty="0">
                <a:latin typeface="+mj-lt"/>
                <a:ea typeface="Visuelt Pro ExtraLight"/>
              </a:rPr>
              <a:t>community knowledge and priorities than option 1.</a:t>
            </a:r>
            <a:endParaRPr lang="en-GB" dirty="0">
              <a:latin typeface="Visuelt Pro" panose="020B0503040202040104" pitchFamily="34" charset="0"/>
            </a:endParaRPr>
          </a:p>
          <a:p>
            <a:pPr>
              <a:lnSpc>
                <a:spcPct val="107000"/>
              </a:lnSpc>
              <a:spcAft>
                <a:spcPts val="800"/>
              </a:spcAft>
            </a:pPr>
            <a:endParaRPr lang="en-GB" dirty="0">
              <a:latin typeface="Visuelt Pro" panose="020B0503040202040104" pitchFamily="34" charset="0"/>
            </a:endParaRPr>
          </a:p>
        </p:txBody>
      </p:sp>
      <p:sp>
        <p:nvSpPr>
          <p:cNvPr id="4" name="Slide Number Placeholder 3">
            <a:extLst>
              <a:ext uri="{FF2B5EF4-FFF2-40B4-BE49-F238E27FC236}">
                <a16:creationId xmlns:a16="http://schemas.microsoft.com/office/drawing/2014/main" id="{A3F04A11-341D-9AE4-850A-ED6DCB81117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52</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0352123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B8F6B60-A177-2E3D-CF74-6B8D951CE3A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C8A06E3-70A0-CD30-2834-E818DC9C5EB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B6A2A6-DEE2-79B8-2971-14DF2B85E6F2}"/>
              </a:ext>
            </a:extLst>
          </p:cNvPr>
          <p:cNvSpPr>
            <a:spLocks noGrp="1"/>
          </p:cNvSpPr>
          <p:nvPr>
            <p:ph type="body" idx="1"/>
          </p:nvPr>
        </p:nvSpPr>
        <p:spPr/>
        <p:txBody>
          <a:bodyPr/>
          <a:lstStyle/>
          <a:p>
            <a:pPr marL="457200" indent="-457200">
              <a:buFont typeface="Arial" panose="020B0604020202020204" pitchFamily="34" charset="0"/>
              <a:buChar char="•"/>
            </a:pPr>
            <a:r>
              <a:rPr lang="en-US"/>
              <a:t>Script the beginning + end of your feedback process </a:t>
            </a:r>
          </a:p>
          <a:p>
            <a:pPr marL="457200" indent="-457200">
              <a:buFont typeface="Arial" panose="020B0604020202020204" pitchFamily="34" charset="0"/>
              <a:buChar char="•"/>
            </a:pPr>
            <a:r>
              <a:rPr lang="en-US"/>
              <a:t>Ask users to ‘think out loud’ as they engage with your prototype</a:t>
            </a:r>
          </a:p>
          <a:p>
            <a:pPr marL="457200" indent="-457200">
              <a:buFont typeface="Arial" panose="020B0604020202020204" pitchFamily="34" charset="0"/>
              <a:buChar char="•"/>
            </a:pPr>
            <a:r>
              <a:rPr lang="en-US"/>
              <a:t>Don’t rush to explain – observe, record without judgement</a:t>
            </a:r>
          </a:p>
          <a:p>
            <a:pPr marL="457200" indent="-457200">
              <a:buFont typeface="Arial" panose="020B0604020202020204" pitchFamily="34" charset="0"/>
              <a:buChar char="•"/>
            </a:pPr>
            <a:r>
              <a:rPr lang="en-US"/>
              <a:t>Invite users to perform a specific task, where relevant </a:t>
            </a:r>
          </a:p>
          <a:p>
            <a:pPr marL="457200" indent="-457200">
              <a:buFont typeface="Arial" panose="020B0604020202020204" pitchFamily="34" charset="0"/>
              <a:buChar char="•"/>
            </a:pPr>
            <a:r>
              <a:rPr lang="en-US"/>
              <a:t>Run multiple tests with small groups, iterating your prototype in-between each test </a:t>
            </a:r>
          </a:p>
          <a:p>
            <a:pPr marL="457200" indent="-457200">
              <a:buFont typeface="Arial" panose="020B0604020202020204" pitchFamily="34" charset="0"/>
              <a:buChar char="•"/>
            </a:pPr>
            <a:r>
              <a:rPr lang="en-US"/>
              <a:t>Invite multiple kinds of stakeholder as testers </a:t>
            </a:r>
          </a:p>
          <a:p>
            <a:pPr marL="457200" indent="-457200">
              <a:buFont typeface="Arial" panose="020B0604020202020204" pitchFamily="34" charset="0"/>
              <a:buChar char="•"/>
            </a:pPr>
            <a:r>
              <a:rPr lang="en-US"/>
              <a:t>Your prototype doesn’t need to be in the same format as the final product / service / </a:t>
            </a:r>
            <a:r>
              <a:rPr lang="en-US" err="1"/>
              <a:t>programme</a:t>
            </a:r>
            <a:r>
              <a:rPr lang="en-US"/>
              <a:t> / policy / place </a:t>
            </a:r>
          </a:p>
          <a:p>
            <a:pPr marL="457200" indent="-457200">
              <a:buFont typeface="Arial" panose="020B0604020202020204" pitchFamily="34" charset="0"/>
              <a:buChar char="•"/>
            </a:pPr>
            <a:r>
              <a:rPr lang="en-US"/>
              <a:t>Thank users for their time (and think about incentives for participating)</a:t>
            </a:r>
            <a:endParaRPr lang="en-GB"/>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a:latin typeface="Visuelt Pro Light" panose="020B0303040202040104" pitchFamily="34" charset="0"/>
            </a:endParaRPr>
          </a:p>
        </p:txBody>
      </p:sp>
      <p:sp>
        <p:nvSpPr>
          <p:cNvPr id="4" name="Slide Number Placeholder 3">
            <a:extLst>
              <a:ext uri="{FF2B5EF4-FFF2-40B4-BE49-F238E27FC236}">
                <a16:creationId xmlns:a16="http://schemas.microsoft.com/office/drawing/2014/main" id="{F0A752D1-AAAD-38A6-C4FA-65837E65692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993870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13CEEE-2361-CA66-9740-DCB5BC643E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DE66D7-9326-4871-F597-DD48943690F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93FAA5-DAE4-CF4A-12C9-BBB0CCB7E6EB}"/>
              </a:ext>
            </a:extLst>
          </p:cNvPr>
          <p:cNvSpPr>
            <a:spLocks noGrp="1"/>
          </p:cNvSpPr>
          <p:nvPr>
            <p:ph type="body" idx="1"/>
          </p:nvPr>
        </p:nvSpPr>
        <p:spPr/>
        <p:txBody>
          <a:bodyPr/>
          <a:lstStyle/>
          <a:p>
            <a:pPr>
              <a:lnSpc>
                <a:spcPct val="107000"/>
              </a:lnSpc>
              <a:spcAft>
                <a:spcPts val="800"/>
              </a:spcAft>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1DCB735B-FA1E-8574-63C2-8F04365FEC3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54</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013311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AD7EB6-12E9-2B14-3E74-2B5E0882E7B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42E50B-9AD8-3BB0-5A5B-5497256D63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284B1B-69A4-0087-6C5B-BB28DDD85684}"/>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a:latin typeface="Visuelt Pro Light" panose="020B0303040202040104" pitchFamily="34" charset="0"/>
              </a:rPr>
              <a:t>You can also use this prototyping plan to support you.</a:t>
            </a:r>
          </a:p>
        </p:txBody>
      </p:sp>
      <p:sp>
        <p:nvSpPr>
          <p:cNvPr id="4" name="Slide Number Placeholder 3">
            <a:extLst>
              <a:ext uri="{FF2B5EF4-FFF2-40B4-BE49-F238E27FC236}">
                <a16:creationId xmlns:a16="http://schemas.microsoft.com/office/drawing/2014/main" id="{51BF1F75-1E75-8087-3156-D5BB7C132266}"/>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55</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0175961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5571F-F798-056E-9C6E-DB7C1325929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9F439F-8674-EDC8-AFAC-52CF4FB4CB3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23A85B-7D30-75AE-8B55-31723F9E1201}"/>
              </a:ext>
            </a:extLst>
          </p:cNvPr>
          <p:cNvSpPr>
            <a:spLocks noGrp="1"/>
          </p:cNvSpPr>
          <p:nvPr>
            <p:ph type="body" idx="1"/>
          </p:nvPr>
        </p:nvSpPr>
        <p:spPr/>
        <p:txBody>
          <a:bodyPr/>
          <a:lstStyle/>
          <a:p>
            <a:pPr>
              <a:lnSpc>
                <a:spcPct val="107000"/>
              </a:lnSpc>
              <a:spcAft>
                <a:spcPts val="800"/>
              </a:spcAft>
            </a:pPr>
            <a:r>
              <a:rPr lang="en-GB" sz="1800" b="1">
                <a:effectLst/>
                <a:latin typeface="Gill Sans MT" panose="020B0502020104020203" pitchFamily="34" charset="0"/>
                <a:ea typeface="Gill Sans MT" panose="020B0502020104020203" pitchFamily="34" charset="0"/>
                <a:cs typeface="Gill Sans MT" panose="020B0502020104020203" pitchFamily="34" charset="0"/>
              </a:rPr>
              <a:t>Comment on the aggregated responses.</a:t>
            </a:r>
            <a:endParaRPr lang="en-GB" sz="1800" b="1">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800" b="0" i="0">
              <a:solidFill>
                <a:srgbClr val="000000"/>
              </a:solidFill>
              <a:effectLst/>
              <a:latin typeface="Arial" panose="020B0604020202020204" pitchFamily="34" charset="0"/>
            </a:endParaRPr>
          </a:p>
          <a:p>
            <a:pPr>
              <a:lnSpc>
                <a:spcPct val="107000"/>
              </a:lnSpc>
              <a:spcAft>
                <a:spcPts val="800"/>
              </a:spcAft>
            </a:pPr>
            <a:endParaRPr lang="en-US" sz="1800" u="none">
              <a:solidFill>
                <a:srgbClr val="0563C1"/>
              </a:solidFill>
              <a:effectLst/>
              <a:highlight>
                <a:srgbClr val="00FF00"/>
              </a:highlight>
              <a:latin typeface="Calibri" panose="020F0502020204030204" pitchFamily="34" charset="0"/>
              <a:ea typeface="Calibri" panose="020F050202020403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4B92B199-CD8F-53D5-51EA-EC563A6AD69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57302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B6FF51-B817-8124-3AAD-0DC541A48A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7EF16BC-44F4-7EC9-2E51-8BAD327923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900B672-CB75-DFA6-7007-21E442C817E3}"/>
              </a:ext>
            </a:extLst>
          </p:cNvPr>
          <p:cNvSpPr>
            <a:spLocks noGrp="1"/>
          </p:cNvSpPr>
          <p:nvPr>
            <p:ph type="body" idx="1"/>
          </p:nvPr>
        </p:nvSpPr>
        <p:spPr/>
        <p:txBody>
          <a:bodyPr/>
          <a:lstStyle/>
          <a:p>
            <a:pPr marL="0" lvl="0" indent="0">
              <a:lnSpc>
                <a:spcPct val="107000"/>
              </a:lnSpc>
              <a:buSzPts val="1000"/>
              <a:buFont typeface="Symbol" panose="05050102010706020507" pitchFamily="18" charset="2"/>
              <a:buNone/>
              <a:tabLst>
                <a:tab pos="457200" algn="l"/>
              </a:tabLst>
            </a:pPr>
            <a:r>
              <a:rPr lang="en-US" sz="1200" b="1">
                <a:effectLst/>
                <a:latin typeface="Gill Sans MT" panose="020B0502020104020203" pitchFamily="34" charset="0"/>
                <a:ea typeface="Gill Sans MT" panose="020B0502020104020203" pitchFamily="34" charset="0"/>
                <a:cs typeface="Gill Sans MT" panose="020B0502020104020203" pitchFamily="34" charset="0"/>
              </a:rPr>
              <a:t>Highlight key topics covered. </a:t>
            </a:r>
          </a:p>
          <a:p>
            <a:pPr marL="0" lvl="0" indent="0">
              <a:lnSpc>
                <a:spcPct val="107000"/>
              </a:lnSpc>
              <a:buSzPts val="1000"/>
              <a:buFont typeface="Symbol" panose="05050102010706020507" pitchFamily="18" charset="2"/>
              <a:buNone/>
              <a:tabLst>
                <a:tab pos="457200" algn="l"/>
              </a:tabLst>
            </a:pPr>
            <a:endParaRPr lang="en-US" sz="1200" b="1">
              <a:effectLst/>
              <a:latin typeface="Gill Sans MT" panose="020B0502020104020203" pitchFamily="34" charset="0"/>
              <a:ea typeface="Calibri" panose="020F0502020204030204" pitchFamily="34" charset="0"/>
              <a:cs typeface="Arial" panose="020B0604020202020204" pitchFamily="34" charset="0"/>
            </a:endParaRPr>
          </a:p>
          <a:p>
            <a:pPr marL="0" lvl="0" indent="0">
              <a:lnSpc>
                <a:spcPct val="107000"/>
              </a:lnSpc>
              <a:buSzPts val="1000"/>
              <a:buFont typeface="Symbol" panose="05050102010706020507" pitchFamily="18" charset="2"/>
              <a:buNone/>
              <a:tabLst>
                <a:tab pos="457200" algn="l"/>
              </a:tabLst>
            </a:pPr>
            <a:r>
              <a:rPr lang="en-US" sz="1200" b="1">
                <a:effectLst/>
                <a:latin typeface="Gill Sans MT" panose="020B0502020104020203" pitchFamily="34" charset="0"/>
                <a:ea typeface="Calibri" panose="020F0502020204030204" pitchFamily="34" charset="0"/>
                <a:cs typeface="Arial" panose="020B0604020202020204" pitchFamily="34" charset="0"/>
              </a:rPr>
              <a:t>Outline prep for next workshop.</a:t>
            </a:r>
          </a:p>
          <a:p>
            <a:pPr marL="0" lvl="0" indent="0">
              <a:lnSpc>
                <a:spcPct val="107000"/>
              </a:lnSpc>
              <a:buSzPts val="1000"/>
              <a:buFont typeface="Symbol" panose="05050102010706020507" pitchFamily="18" charset="2"/>
              <a:buNone/>
              <a:tabLst>
                <a:tab pos="457200" algn="l"/>
              </a:tabLst>
            </a:pPr>
            <a:endParaRPr lang="en-US" sz="1200" b="1" i="1">
              <a:solidFill>
                <a:srgbClr val="FF0000"/>
              </a:solidFill>
              <a:effectLst/>
              <a:latin typeface="Gill Sans MT" panose="020B0502020104020203" pitchFamily="34" charset="0"/>
              <a:ea typeface="Calibri" panose="020F0502020204030204" pitchFamily="34" charset="0"/>
              <a:cs typeface="Arial" panose="020B0604020202020204" pitchFamily="34" charset="0"/>
            </a:endParaRPr>
          </a:p>
          <a:p>
            <a:pPr defTabSz="457200">
              <a:lnSpc>
                <a:spcPct val="150000"/>
              </a:lnSpc>
              <a:spcAft>
                <a:spcPts val="1200"/>
              </a:spcAft>
              <a:defRPr/>
            </a:pPr>
            <a:r>
              <a:rPr lang="en-GB" sz="1200" b="1">
                <a:latin typeface="Visuelt Pro Light" panose="020B0303040202040104" pitchFamily="34" charset="0"/>
                <a:ea typeface="Visuelt Pro ExtraLight"/>
              </a:rPr>
              <a:t>Guidance </a:t>
            </a:r>
          </a:p>
          <a:p>
            <a:pPr defTabSz="457200">
              <a:lnSpc>
                <a:spcPct val="150000"/>
              </a:lnSpc>
              <a:spcAft>
                <a:spcPts val="1200"/>
              </a:spcAft>
              <a:defRPr/>
            </a:pPr>
            <a:r>
              <a:rPr lang="en-GB" sz="1200">
                <a:latin typeface="Visuelt Pro Light" panose="020B0303040202040104" pitchFamily="34" charset="0"/>
                <a:ea typeface="Visuelt Pro ExtraLight"/>
              </a:rPr>
              <a:t>Make sure you get feedback from a variety of people to have a well-rounded view: </a:t>
            </a:r>
          </a:p>
          <a:p>
            <a:pPr marL="171450" indent="-171450" defTabSz="457200">
              <a:lnSpc>
                <a:spcPct val="150000"/>
              </a:lnSpc>
              <a:spcAft>
                <a:spcPts val="1200"/>
              </a:spcAft>
              <a:buFont typeface="Arial" panose="020B0604020202020204" pitchFamily="34" charset="0"/>
              <a:buChar char="•"/>
              <a:defRPr/>
            </a:pPr>
            <a:r>
              <a:rPr lang="en-GB" sz="1200">
                <a:latin typeface="Visuelt Pro Light" panose="020B0303040202040104" pitchFamily="34" charset="0"/>
                <a:ea typeface="Visuelt Pro ExtraLight"/>
              </a:rPr>
              <a:t>Different age groups: Include young and old participants if your idea is not for a specific age group. </a:t>
            </a:r>
          </a:p>
          <a:p>
            <a:pPr marL="171450" indent="-171450" defTabSz="457200">
              <a:lnSpc>
                <a:spcPct val="150000"/>
              </a:lnSpc>
              <a:spcAft>
                <a:spcPts val="1200"/>
              </a:spcAft>
              <a:buFont typeface="Arial" panose="020B0604020202020204" pitchFamily="34" charset="0"/>
              <a:buChar char="•"/>
              <a:defRPr/>
            </a:pPr>
            <a:r>
              <a:rPr lang="en-GB" sz="1200">
                <a:latin typeface="Visuelt Pro Light" panose="020B0303040202040104" pitchFamily="34" charset="0"/>
                <a:ea typeface="Visuelt Pro ExtraLight"/>
              </a:rPr>
              <a:t>Various backgrounds: Seek feedback from people with different cultural and educational backgrounds. </a:t>
            </a:r>
          </a:p>
          <a:p>
            <a:pPr marL="171450" indent="-171450" defTabSz="457200">
              <a:lnSpc>
                <a:spcPct val="150000"/>
              </a:lnSpc>
              <a:spcAft>
                <a:spcPts val="1200"/>
              </a:spcAft>
              <a:buFont typeface="Arial" panose="020B0604020202020204" pitchFamily="34" charset="0"/>
              <a:buChar char="•"/>
              <a:defRPr/>
            </a:pPr>
            <a:r>
              <a:rPr lang="en-GB" sz="1200">
                <a:latin typeface="Visuelt Pro Light" panose="020B0303040202040104" pitchFamily="34" charset="0"/>
                <a:ea typeface="Visuelt Pro ExtraLight"/>
              </a:rPr>
              <a:t>Different roles: Engage people who will use, support, or be affected by your idea in different ways. </a:t>
            </a:r>
          </a:p>
          <a:p>
            <a:pPr marL="171450" indent="-171450" defTabSz="457200">
              <a:lnSpc>
                <a:spcPct val="150000"/>
              </a:lnSpc>
              <a:spcAft>
                <a:spcPts val="1200"/>
              </a:spcAft>
              <a:buFont typeface="Arial" panose="020B0604020202020204" pitchFamily="34" charset="0"/>
              <a:buChar char="•"/>
              <a:defRPr/>
            </a:pPr>
            <a:r>
              <a:rPr lang="en-GB" sz="1200">
                <a:latin typeface="Visuelt Pro Light" panose="020B0303040202040104" pitchFamily="34" charset="0"/>
                <a:ea typeface="Visuelt Pro ExtraLight"/>
              </a:rPr>
              <a:t>Non-human perspectives: Think about others. For example, if non-human beings interact with your prototype, what feedback would they give?  </a:t>
            </a:r>
          </a:p>
          <a:p>
            <a:pPr defTabSz="457200">
              <a:lnSpc>
                <a:spcPct val="150000"/>
              </a:lnSpc>
              <a:spcAft>
                <a:spcPts val="1200"/>
              </a:spcAft>
              <a:defRPr/>
            </a:pPr>
            <a:endParaRPr lang="en-GB" sz="1200">
              <a:latin typeface="Visuelt Pro Light" panose="020B0303040202040104" pitchFamily="34" charset="0"/>
              <a:ea typeface="Visuelt Pro ExtraLight"/>
            </a:endParaRPr>
          </a:p>
          <a:p>
            <a:pPr defTabSz="457200">
              <a:lnSpc>
                <a:spcPct val="150000"/>
              </a:lnSpc>
              <a:spcAft>
                <a:spcPts val="1200"/>
              </a:spcAft>
              <a:defRPr/>
            </a:pPr>
            <a:r>
              <a:rPr lang="en-GB" sz="1200">
                <a:latin typeface="Visuelt Pro Light" panose="020B0303040202040104" pitchFamily="34" charset="0"/>
                <a:ea typeface="Visuelt Pro ExtraLight"/>
              </a:rPr>
              <a:t>To support you to do this, think of one species of bird, one species of animal, and one natural space (garden or river) that will directly be impacted by your idea. </a:t>
            </a:r>
          </a:p>
          <a:p>
            <a:pPr>
              <a:lnSpc>
                <a:spcPct val="107000"/>
              </a:lnSpc>
              <a:spcAft>
                <a:spcPts val="800"/>
              </a:spcAft>
            </a:pPr>
            <a:endParaRPr lang="en-GB">
              <a:latin typeface="Visuelt Pro" panose="020B0503040202040104" pitchFamily="34" charset="0"/>
            </a:endParaRPr>
          </a:p>
          <a:p>
            <a:pPr marL="0" lvl="0" indent="0">
              <a:lnSpc>
                <a:spcPct val="107000"/>
              </a:lnSpc>
              <a:buSzPts val="1000"/>
              <a:buFont typeface="Symbol" panose="05050102010706020507" pitchFamily="18" charset="2"/>
              <a:buNone/>
              <a:tabLst>
                <a:tab pos="457200" algn="l"/>
              </a:tabLst>
            </a:pPr>
            <a:endParaRPr lang="en-US" sz="1200" b="1" i="1">
              <a:solidFill>
                <a:srgbClr val="FF0000"/>
              </a:solidFill>
              <a:effectLst/>
              <a:latin typeface="Gill Sans MT" panose="020B0502020104020203" pitchFamily="34" charset="0"/>
              <a:ea typeface="Calibri" panose="020F0502020204030204" pitchFamily="34" charset="0"/>
              <a:cs typeface="Arial" panose="020B0604020202020204" pitchFamily="34" charset="0"/>
            </a:endParaRPr>
          </a:p>
          <a:p>
            <a:pPr marL="0" lvl="0" indent="0">
              <a:lnSpc>
                <a:spcPct val="107000"/>
              </a:lnSpc>
              <a:buSzPts val="1000"/>
              <a:buFont typeface="Symbol" panose="05050102010706020507" pitchFamily="18" charset="2"/>
              <a:buNone/>
              <a:tabLst>
                <a:tab pos="457200" algn="l"/>
              </a:tabLst>
            </a:pPr>
            <a:endParaRPr lang="en-US" sz="1200" b="1">
              <a:effectLst/>
              <a:latin typeface="Gill Sans MT" panose="020B0502020104020203"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algn="l" rtl="0" fontAlgn="base">
              <a:lnSpc>
                <a:spcPts val="1350"/>
              </a:lnSpc>
            </a:pPr>
            <a:r>
              <a:rPr lang="en-GB" sz="1800" b="0" i="0">
                <a:solidFill>
                  <a:srgbClr val="000000"/>
                </a:solidFill>
                <a:effectLst/>
                <a:latin typeface="Arial" panose="020B0604020202020204" pitchFamily="34" charset="0"/>
              </a:rPr>
              <a:t> </a:t>
            </a:r>
            <a:endParaRPr lang="en-GB" b="0" i="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CE6D8567-8AAB-B86C-D62F-C223477A60C1}"/>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106848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5847DE-284A-AC2C-3BB4-80740153000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7A0150-D057-5607-EF9F-71D71033D3F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B2EDC5B-7DD5-3210-9A0E-972CE9D637B3}"/>
              </a:ext>
            </a:extLst>
          </p:cNvPr>
          <p:cNvSpPr>
            <a:spLocks noGrp="1"/>
          </p:cNvSpPr>
          <p:nvPr>
            <p:ph type="body" idx="1"/>
          </p:nvPr>
        </p:nvSpPr>
        <p:spPr/>
        <p:txBody>
          <a:bodyPr/>
          <a:lstStyle/>
          <a:p>
            <a:pPr marL="0" lvl="0" indent="0">
              <a:lnSpc>
                <a:spcPct val="107000"/>
              </a:lnSpc>
              <a:spcAft>
                <a:spcPts val="800"/>
              </a:spcAft>
              <a:buSzPts val="1000"/>
              <a:buFont typeface="Symbol" panose="05050102010706020507" pitchFamily="18" charset="2"/>
              <a:buNone/>
              <a:tabLst>
                <a:tab pos="457200" algn="l"/>
              </a:tabLst>
            </a:pPr>
            <a:r>
              <a:rPr lang="en-US" sz="1800" b="1">
                <a:effectLst/>
                <a:latin typeface="Gill Sans MT" panose="020B0502020104020203" pitchFamily="34" charset="0"/>
                <a:ea typeface="Gill Sans MT" panose="020B0502020104020203" pitchFamily="34" charset="0"/>
                <a:cs typeface="Gill Sans MT" panose="020B0502020104020203" pitchFamily="34" charset="0"/>
              </a:rPr>
              <a:t>Encourage completion of survey. </a:t>
            </a:r>
            <a:endParaRPr lang="en-GB" sz="1800" b="1">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spcAft>
                <a:spcPts val="800"/>
              </a:spcAft>
              <a:buSzPts val="1000"/>
              <a:buFont typeface="Symbol" panose="05050102010706020507" pitchFamily="18" charset="2"/>
              <a:buNone/>
              <a:tabLst>
                <a:tab pos="457200" algn="l"/>
              </a:tabLst>
            </a:pPr>
            <a:endParaRPr lang="en-US" sz="1800" b="1">
              <a:effectLst/>
              <a:latin typeface="Gill Sans MT" panose="020B0502020104020203" pitchFamily="34" charset="0"/>
              <a:ea typeface="Gill Sans MT" panose="020B0502020104020203" pitchFamily="34" charset="0"/>
              <a:cs typeface="Gill Sans MT" panose="020B0502020104020203" pitchFamily="34" charset="0"/>
            </a:endParaRPr>
          </a:p>
          <a:p>
            <a:pPr marL="0" lvl="0" indent="0">
              <a:lnSpc>
                <a:spcPct val="107000"/>
              </a:lnSpc>
              <a:spcAft>
                <a:spcPts val="800"/>
              </a:spcAft>
              <a:buSzPts val="1000"/>
              <a:buFont typeface="Symbol" panose="05050102010706020507" pitchFamily="18" charset="2"/>
              <a:buNone/>
              <a:tabLst>
                <a:tab pos="457200" algn="l"/>
              </a:tabLst>
            </a:pPr>
            <a:r>
              <a:rPr lang="en-US" sz="1800" b="1">
                <a:effectLst/>
                <a:latin typeface="Gill Sans MT" panose="020B0502020104020203" pitchFamily="34" charset="0"/>
                <a:ea typeface="Gill Sans MT" panose="020B0502020104020203" pitchFamily="34" charset="0"/>
                <a:cs typeface="Gill Sans MT" panose="020B0502020104020203" pitchFamily="34" charset="0"/>
              </a:rPr>
              <a:t>Explain that survey needs to be completed in order to receive a digital badge.</a:t>
            </a:r>
          </a:p>
          <a:p>
            <a:endParaRPr lang="en-US" sz="18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sz="1800" b="0" i="0">
                <a:solidFill>
                  <a:srgbClr val="000000"/>
                </a:solidFill>
                <a:effectLst/>
                <a:latin typeface="Arial" panose="020B0604020202020204" pitchFamily="34" charset="0"/>
              </a:rPr>
              <a:t>Congratulations on completing this workshop.  </a:t>
            </a:r>
            <a:endParaRPr lang="en-GB" sz="1800" b="0" i="0">
              <a:solidFill>
                <a:srgbClr val="000000"/>
              </a:solidFill>
              <a:effectLst/>
              <a:latin typeface="Segoe UI" panose="020B0502040204020203" pitchFamily="34" charset="0"/>
            </a:endParaRPr>
          </a:p>
          <a:p>
            <a:endParaRPr lang="en-GB" sz="1800" b="0" i="0">
              <a:solidFill>
                <a:srgbClr val="000000"/>
              </a:solidFill>
              <a:effectLst/>
              <a:latin typeface="Arial" panose="020B0604020202020204" pitchFamily="34" charset="0"/>
            </a:endParaRPr>
          </a:p>
          <a:p>
            <a:r>
              <a:rPr lang="en-GB" sz="1800" b="0" i="0">
                <a:solidFill>
                  <a:srgbClr val="000000"/>
                </a:solidFill>
                <a:effectLst/>
                <a:latin typeface="Arial" panose="020B0604020202020204" pitchFamily="34" charset="0"/>
              </a:rPr>
              <a:t>The last activity it to complete the survey, reflecting on whether you feel more confident in the three capabilities and what you still want to do better. Participants who have completed the baseline survey and end-of-workshop survey will get an Explorer digital badge. These badges will be emailed to you by the end of March.</a:t>
            </a:r>
          </a:p>
          <a:p>
            <a:endParaRPr lang="en-GB" sz="1800" b="0" i="0">
              <a:solidFill>
                <a:srgbClr val="000000"/>
              </a:solidFill>
              <a:effectLst/>
              <a:highlight>
                <a:srgbClr val="00FF00"/>
              </a:highlight>
              <a:latin typeface="Arial" panose="020B0604020202020204" pitchFamily="34" charset="0"/>
              <a:ea typeface="Gill Sans MT" panose="020B0502020104020203" pitchFamily="34" charset="0"/>
              <a:cs typeface="Gill Sans MT" panose="020B0502020104020203" pitchFamily="34" charset="0"/>
            </a:endParaRPr>
          </a:p>
          <a:p>
            <a:r>
              <a:rPr lang="en-US" sz="12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While completing the survey, we also encourage you to capture your responses for your own learning and development, so you can identify what you want to grow and how this changes over the next few months.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rPr>
              <a:t>You can record your responses by taking a photo or screenshot of the completed survey or capturing your responses in a document.</a:t>
            </a:r>
            <a:r>
              <a:rPr lang="en-US" sz="1200">
                <a:effectLst/>
                <a:latin typeface="Gill Sans MT" panose="020B0502020104020203" pitchFamily="34" charset="0"/>
                <a:ea typeface="Gill Sans MT" panose="020B0502020104020203" pitchFamily="34" charset="0"/>
                <a:cs typeface="Gill Sans MT" panose="020B0502020104020203" pitchFamily="34" charset="0"/>
              </a:rPr>
              <a:t>  </a:t>
            </a:r>
          </a:p>
          <a:p>
            <a:pPr>
              <a:lnSpc>
                <a:spcPct val="107000"/>
              </a:lnSpc>
              <a:spcAft>
                <a:spcPts val="800"/>
              </a:spcAft>
            </a:pPr>
            <a:endParaRPr lang="en-GB" sz="1200">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04941775-688B-A199-D985-33DCE162986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02671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2B60FD-BC53-5B0B-9053-A0F369F418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DAC8493-99B7-4620-271E-7FDCB14E702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F00875D-80FC-DB70-45E3-9846373C99A1}"/>
              </a:ext>
            </a:extLst>
          </p:cNvPr>
          <p:cNvSpPr>
            <a:spLocks noGrp="1"/>
          </p:cNvSpPr>
          <p:nvPr>
            <p:ph type="body" idx="1"/>
          </p:nvPr>
        </p:nvSpPr>
        <p:spPr/>
        <p:txBody>
          <a:bodyPr/>
          <a:lstStyle/>
          <a:p>
            <a:pPr>
              <a:lnSpc>
                <a:spcPct val="107000"/>
              </a:lnSpc>
              <a:spcAft>
                <a:spcPts val="800"/>
              </a:spcAft>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To close out this session, let’s do a 3-2-1:</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Three things you learned</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Two things you’re curious about, and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07000"/>
              </a:lnSpc>
              <a:spcAft>
                <a:spcPts val="800"/>
              </a:spcAft>
              <a:buFont typeface="Symbol" panose="05050102010706020507" pitchFamily="18" charset="2"/>
              <a:buChar char=""/>
            </a:pPr>
            <a:r>
              <a:rPr lang="en-US" sz="1800">
                <a:effectLst/>
                <a:highlight>
                  <a:srgbClr val="FFFF00"/>
                </a:highlight>
                <a:latin typeface="Gill Sans MT" panose="020B0502020104020203" pitchFamily="34" charset="0"/>
                <a:ea typeface="Gill Sans MT" panose="020B0502020104020203" pitchFamily="34" charset="0"/>
                <a:cs typeface="Gill Sans MT" panose="020B0502020104020203" pitchFamily="34" charset="0"/>
              </a:rPr>
              <a:t>One thing you don’t understand (yet)</a:t>
            </a:r>
            <a:endParaRPr lang="en-GB" sz="18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800">
                <a:effectLst/>
                <a:latin typeface="Gill Sans MT" panose="020B0502020104020203" pitchFamily="34" charset="0"/>
                <a:ea typeface="Gill Sans MT" panose="020B0502020104020203" pitchFamily="34" charset="0"/>
                <a:cs typeface="Gill Sans MT" panose="020B0502020104020203" pitchFamily="34" charset="0"/>
              </a:rPr>
              <a:t> </a:t>
            </a:r>
            <a:endParaRPr lang="en-GB" sz="1800">
              <a:effectLst/>
              <a:latin typeface="Calibri" panose="020F0502020204030204" pitchFamily="34" charset="0"/>
              <a:ea typeface="Calibri" panose="020F0502020204030204" pitchFamily="34" charset="0"/>
              <a:cs typeface="Arial" panose="020B0604020202020204" pitchFamily="34" charset="0"/>
            </a:endParaRPr>
          </a:p>
          <a:p>
            <a:pPr marL="0" lvl="0" indent="0">
              <a:lnSpc>
                <a:spcPct val="107000"/>
              </a:lnSpc>
              <a:buSzPts val="1000"/>
              <a:buFont typeface="Symbol" panose="05050102010706020507" pitchFamily="18" charset="2"/>
              <a:buNone/>
              <a:tabLst>
                <a:tab pos="457200" algn="l"/>
              </a:tabLst>
            </a:pPr>
            <a:endParaRPr lang="en-GB" sz="1200" b="1">
              <a:effectLst/>
              <a:latin typeface="Calibri" panose="020F050202020403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58FF3D9C-9896-37C1-F74B-14706EB50547}"/>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2259969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CA10C9-E2D3-E989-216D-8B80453FE0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591A45E-A58B-3FEE-AED3-29943F87CA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6BDA20-27B8-BA53-E1A8-F735DE295BD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E41082-809F-415F-AB12-5422B3BE5CCB}"/>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60</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211454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CEF15C-C929-6FB1-F1ED-016C222F546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C74D0D-0D46-20EF-1307-879CE710CF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32A861-80D3-AA0A-CA90-5359194FB6FC}"/>
              </a:ext>
            </a:extLst>
          </p:cNvPr>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800"/>
              </a:spcAft>
              <a:buClrTx/>
              <a:buSzTx/>
              <a:buFontTx/>
              <a:buNone/>
              <a:tabLst/>
              <a:defRPr/>
            </a:pPr>
            <a:r>
              <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rPr>
              <a:t>In responding to an RSA Spark Brief, you have an opportunity to grow </a:t>
            </a:r>
            <a:r>
              <a:rPr lang="en-GB" sz="1200" u="sng" kern="100">
                <a:solidFill>
                  <a:srgbClr val="467886"/>
                </a:solidFill>
                <a:effectLst/>
                <a:highlight>
                  <a:srgbClr val="00FFFF"/>
                </a:highlight>
                <a:latin typeface="Aptos" panose="020B0004020202020204" pitchFamily="34" charset="0"/>
                <a:ea typeface="Gill Sans MT" panose="020B0502020104020203" pitchFamily="34" charset="0"/>
                <a:cs typeface="Gill Sans MT" panose="020B0502020104020203" pitchFamily="34" charset="0"/>
                <a:hlinkClick r:id="rId3"/>
              </a:rPr>
              <a:t>Capabilities for Life</a:t>
            </a:r>
            <a:r>
              <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rPr>
              <a:t>, 10 future-proof skills that are important when innovating in ways that positively impact people, places and planet. </a:t>
            </a:r>
            <a:r>
              <a:rPr lang="en-GB" sz="1200" kern="100">
                <a:effectLst/>
                <a:latin typeface="Visuelt Pro Light"/>
                <a:ea typeface="Aptos" panose="020B0004020202020204" pitchFamily="34" charset="0"/>
                <a:cs typeface="Arial" panose="020B0604020202020204" pitchFamily="34" charset="0"/>
              </a:rPr>
              <a:t>These capabilities were identified following extensive market review and speaking with over 50 industry experts, educators and regenerative practitioners as the core future-proof capabilities needed to do more good for people, places and planet.</a:t>
            </a:r>
            <a:endPar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endParaRPr>
          </a:p>
          <a:p>
            <a:endParaRPr lang="en-US"/>
          </a:p>
        </p:txBody>
      </p:sp>
      <p:sp>
        <p:nvSpPr>
          <p:cNvPr id="4" name="Slide Number Placeholder 3">
            <a:extLst>
              <a:ext uri="{FF2B5EF4-FFF2-40B4-BE49-F238E27FC236}">
                <a16:creationId xmlns:a16="http://schemas.microsoft.com/office/drawing/2014/main" id="{B437783C-E823-27FA-92BB-52636C2E3BFD}"/>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491750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spcAft>
                <a:spcPts val="800"/>
              </a:spcAft>
            </a:pPr>
            <a:r>
              <a:rPr lang="en-GB" sz="1200" kern="100">
                <a:effectLst/>
                <a:highlight>
                  <a:srgbClr val="00FFFF"/>
                </a:highlight>
                <a:latin typeface="Aptos" panose="020B0004020202020204" pitchFamily="34" charset="0"/>
                <a:ea typeface="Gill Sans MT" panose="020B0502020104020203" pitchFamily="34" charset="0"/>
                <a:cs typeface="Gill Sans MT" panose="020B0502020104020203" pitchFamily="34" charset="0"/>
              </a:rPr>
              <a:t>RSA Spark proposes a five-stage creative process to guide you through responding to your chosen brief and focus on these capabilities. To support you, we’ve provided a series of online learning workshops that correspond with these stages. You are invited to join the workshop to strengthen your skills and your idea submission. The workshops will also be available for playback. </a:t>
            </a:r>
            <a:endParaRPr lang="en-GB" sz="1200" kern="100">
              <a:effectLst/>
              <a:latin typeface="Aptos" panose="020B0004020202020204" pitchFamily="34" charset="0"/>
              <a:ea typeface="Aptos" panose="020B0004020202020204" pitchFamily="34" charset="0"/>
              <a:cs typeface="Arial" panose="020B0604020202020204" pitchFamily="34" charset="0"/>
            </a:endParaRPr>
          </a:p>
          <a:p>
            <a:pPr>
              <a:defRPr/>
            </a:pPr>
            <a:endParaRPr lang="en-GB">
              <a:latin typeface="Visuelt Pro"/>
            </a:endParaRPr>
          </a:p>
          <a:p>
            <a:pPr>
              <a:defRPr/>
            </a:pPr>
            <a:r>
              <a:rPr lang="en-GB">
                <a:latin typeface="Visuelt Pro"/>
              </a:rPr>
              <a:t>These workshops take you through the process of exploring the brief to the viability of an actual project – you can dip in as you need/based on your interest. </a:t>
            </a:r>
            <a:endParaRPr lang="en-GB">
              <a:latin typeface="Visuelt Pro" panose="020B0503040202040104" pitchFamily="34" charset="0"/>
              <a:ea typeface="Gill Sans MT" panose="020B0502020104020203" pitchFamily="34" charset="0"/>
              <a:cs typeface="Gill Sans MT" panose="020B0502020104020203"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a:lnSpc>
                <a:spcPct val="107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In the first workshop, Discover Your Purpose, we looked at how you can grow your </a:t>
            </a:r>
            <a:r>
              <a:rPr lang="en-US" sz="1200">
                <a:effectLst/>
                <a:latin typeface="Arial" panose="020B0604020202020204" pitchFamily="34" charset="0"/>
                <a:ea typeface="Gill Sans MT" panose="020B0502020104020203" pitchFamily="34" charset="0"/>
                <a:cs typeface="Arial" panose="020B0604020202020204" pitchFamily="34" charset="0"/>
              </a:rPr>
              <a:t>capabilities in care, citizenship and composure, using activities to help you understand what you care about and connect (or support your student to connect) that to a chosen RSA Spark brief.</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effectLst/>
                <a:latin typeface="Arial" panose="020B0604020202020204" pitchFamily="34" charset="0"/>
                <a:ea typeface="Calibri" panose="020F0502020204030204" pitchFamily="34" charset="0"/>
                <a:cs typeface="Arial" panose="020B0604020202020204" pitchFamily="34" charset="0"/>
              </a:rPr>
              <a:t>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r>
              <a:rPr lang="en-US" sz="1200">
                <a:effectLst/>
                <a:latin typeface="Arial" panose="020B0604020202020204" pitchFamily="34" charset="0"/>
                <a:ea typeface="Gill Sans MT" panose="020B0502020104020203" pitchFamily="34" charset="0"/>
                <a:cs typeface="Arial" panose="020B0604020202020204" pitchFamily="34" charset="0"/>
              </a:rPr>
              <a:t>In the second workshop, Explore Diverse Perspectives, we looked at how you can grow your capabilities in care, curiosity and critical thinking, using activities that encourage you to explore your chosen brief and craft different points of possibility, thinking think about who you should work with and what you can do to better understand your local context and the brief. </a:t>
            </a:r>
            <a:endParaRPr lang="en-GB" sz="1200">
              <a:effectLst/>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sz="1000" b="1">
              <a:effectLst/>
              <a:highlight>
                <a:srgbClr val="00FF00"/>
              </a:highlight>
              <a:latin typeface="Gill Sans MT" panose="020B0502020104020203" pitchFamily="34" charset="0"/>
              <a:ea typeface="Gill Sans MT" panose="020B0502020104020203" pitchFamily="34" charset="0"/>
              <a:cs typeface="Gill Sans MT" panose="020B05020201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US" sz="1200">
                <a:effectLst/>
                <a:latin typeface="Arial" panose="020B0604020202020204" pitchFamily="34" charset="0"/>
                <a:ea typeface="Gill Sans MT" panose="020B0502020104020203" pitchFamily="34" charset="0"/>
                <a:cs typeface="Arial" panose="020B0604020202020204" pitchFamily="34" charset="0"/>
              </a:rPr>
              <a:t>In the third workshop, Envision Futures, we looked at how you can grow your capabilities </a:t>
            </a:r>
            <a:r>
              <a:rPr lang="en-GB" b="0" i="0">
                <a:solidFill>
                  <a:srgbClr val="000000"/>
                </a:solidFill>
                <a:effectLst/>
                <a:latin typeface="Gill Sans" panose="020B0302020104020203" pitchFamily="34" charset="0"/>
              </a:rPr>
              <a:t>in creativity, collaboration and courage </a:t>
            </a:r>
            <a:r>
              <a:rPr lang="en-US" sz="1200">
                <a:effectLst/>
                <a:latin typeface="Arial" panose="020B0604020202020204" pitchFamily="34" charset="0"/>
                <a:ea typeface="Gill Sans MT" panose="020B0502020104020203" pitchFamily="34" charset="0"/>
                <a:cs typeface="Arial" panose="020B0604020202020204" pitchFamily="34" charset="0"/>
              </a:rPr>
              <a:t>as you </a:t>
            </a:r>
            <a:r>
              <a:rPr lang="en-GB" b="0" i="0">
                <a:solidFill>
                  <a:srgbClr val="000000"/>
                </a:solidFill>
                <a:effectLst/>
                <a:latin typeface="Gill Sans" panose="020B0302020104020203" pitchFamily="34" charset="0"/>
              </a:rPr>
              <a:t>imagine a better tomorrow for you and your community. You drew on your values and motivations (explored in </a:t>
            </a:r>
            <a:r>
              <a:rPr lang="en-GB" b="1" i="0">
                <a:solidFill>
                  <a:srgbClr val="000000"/>
                </a:solidFill>
                <a:effectLst/>
                <a:latin typeface="Gill Sans" panose="020B0302020104020203" pitchFamily="34" charset="0"/>
                <a:hlinkClick r:id="rId3"/>
              </a:rPr>
              <a:t>workshop one</a:t>
            </a:r>
            <a:r>
              <a:rPr lang="en-GB" b="0" i="0">
                <a:solidFill>
                  <a:srgbClr val="000000"/>
                </a:solidFill>
                <a:effectLst/>
                <a:latin typeface="Gill Sans" panose="020B0302020104020203" pitchFamily="34" charset="0"/>
              </a:rPr>
              <a:t>) and the context of your community (explored in </a:t>
            </a:r>
            <a:r>
              <a:rPr lang="en-GB" b="1" i="0">
                <a:solidFill>
                  <a:srgbClr val="000000"/>
                </a:solidFill>
                <a:effectLst/>
                <a:latin typeface="Gill Sans" panose="020B0302020104020203" pitchFamily="34" charset="0"/>
                <a:hlinkClick r:id="rId4"/>
              </a:rPr>
              <a:t>workshop two</a:t>
            </a:r>
            <a:r>
              <a:rPr lang="en-GB" b="0" i="0">
                <a:solidFill>
                  <a:srgbClr val="000000"/>
                </a:solidFill>
                <a:effectLst/>
                <a:latin typeface="Gill Sans" panose="020B0302020104020203" pitchFamily="34" charset="0"/>
              </a:rPr>
              <a:t>), to create ideas and prioritised them based on certain criteria.</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b="0" i="0">
              <a:solidFill>
                <a:srgbClr val="000000"/>
              </a:solidFill>
              <a:effectLst/>
              <a:latin typeface="Gill Sans" panose="020B0302020104020203"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lang="en-GB" b="0" i="0">
                <a:solidFill>
                  <a:srgbClr val="000000"/>
                </a:solidFill>
                <a:effectLst/>
                <a:latin typeface="Gill Sans" panose="020B0302020104020203" pitchFamily="34" charset="0"/>
              </a:rPr>
              <a:t>In this workshop, Test Your Impact, you’ll grow your capabilities in creativity, change and communication, as you consider </a:t>
            </a:r>
            <a:r>
              <a:rPr kumimoji="0" lang="en-GB" sz="1200" b="0" i="0" u="none" strike="noStrike" kern="1200" cap="none" spc="0" normalizeH="0" baseline="0" noProof="0">
                <a:ln>
                  <a:noFill/>
                </a:ln>
                <a:solidFill>
                  <a:prstClr val="black"/>
                </a:solidFill>
                <a:effectLst/>
                <a:uLnTx/>
                <a:uFillTx/>
                <a:latin typeface="Visuelt Pro Light" panose="020B0303040202040104" pitchFamily="34" charset="0"/>
                <a:ea typeface="+mn-ea"/>
                <a:cs typeface="+mn-cs"/>
              </a:rPr>
              <a:t>what and how you might test your most promising ideas and how to make sure they can have the greatest impact.</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b="0" i="0">
              <a:solidFill>
                <a:srgbClr val="000000"/>
              </a:solidFill>
              <a:effectLst/>
              <a:latin typeface="Gill Sans" panose="020B0302020104020203" pitchFamily="34" charset="0"/>
            </a:endParaRPr>
          </a:p>
        </p:txBody>
      </p:sp>
      <p:sp>
        <p:nvSpPr>
          <p:cNvPr id="4" name="Slide Number Placeholder 3"/>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559195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D1A27E-4876-B4D0-A34F-08EB901D76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95E071C-9666-16EF-A429-688164BE66A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2F2C172-3808-15C7-8948-DBFCC014C3E6}"/>
              </a:ext>
            </a:extLst>
          </p:cNvPr>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00">
                <a:effectLst/>
                <a:highlight>
                  <a:srgbClr val="00FFFF"/>
                </a:highlight>
                <a:latin typeface="Aptos" panose="020B0004020202020204" pitchFamily="34" charset="0"/>
                <a:ea typeface="Visuelt Pro" panose="020B0503040202040104" pitchFamily="34" charset="0"/>
                <a:cs typeface="Visuelt Pro" panose="020B0503040202040104" pitchFamily="34" charset="0"/>
              </a:rPr>
              <a:t>By participating in RSA Spark, </a:t>
            </a:r>
            <a:r>
              <a:rPr lang="en-US" sz="1200" kern="100">
                <a:ln>
                  <a:noFill/>
                </a:ln>
                <a:solidFill>
                  <a:srgbClr val="000000"/>
                </a:solidFill>
                <a:effectLst/>
                <a:highlight>
                  <a:srgbClr val="00FFFF"/>
                </a:highlight>
                <a:uFill>
                  <a:solidFill>
                    <a:srgbClr val="000000"/>
                  </a:solidFill>
                </a:uFill>
                <a:latin typeface="Arial" panose="020B0604020202020204" pitchFamily="34" charset="0"/>
                <a:ea typeface="Visuelt Pro" panose="020B0503040202040104" pitchFamily="34" charset="0"/>
                <a:cs typeface="Visuelt Pro" panose="020B0503040202040104" pitchFamily="34" charset="0"/>
              </a:rPr>
              <a:t>y</a:t>
            </a:r>
            <a:r>
              <a:rPr lang="en-US" sz="1200">
                <a:ln>
                  <a:noFill/>
                </a:ln>
                <a:solidFill>
                  <a:srgbClr val="000000"/>
                </a:solidFill>
                <a:effectLst/>
                <a:uFill>
                  <a:solidFill>
                    <a:srgbClr val="000000"/>
                  </a:solidFill>
                </a:uFill>
                <a:latin typeface="Arial" panose="020B0604020202020204" pitchFamily="34" charset="0"/>
                <a:ea typeface="Aptos" panose="020B0004020202020204" pitchFamily="34" charset="0"/>
                <a:cs typeface="Aptos" panose="020B0004020202020204" pitchFamily="34" charset="0"/>
              </a:rPr>
              <a:t>ou'll be celebrated with a digital badge which showcases your growing capabilities and innovation skills.</a:t>
            </a:r>
            <a:r>
              <a:rPr lang="en-GB" sz="1200" kern="100">
                <a:effectLst/>
                <a:highlight>
                  <a:srgbClr val="00FFFF"/>
                </a:highlight>
                <a:latin typeface="Aptos" panose="020B0004020202020204" pitchFamily="34" charset="0"/>
                <a:ea typeface="Visuelt Pro" panose="020B0503040202040104" pitchFamily="34" charset="0"/>
                <a:cs typeface="Visuelt Pro" panose="020B0503040202040104" pitchFamily="34" charset="0"/>
              </a:rPr>
              <a:t> </a:t>
            </a:r>
            <a:r>
              <a:rPr lang="en-GB" sz="1200" kern="100" err="1">
                <a:effectLst/>
                <a:highlight>
                  <a:srgbClr val="00FFFF"/>
                </a:highlight>
                <a:latin typeface="Aptos" panose="020B0004020202020204" pitchFamily="34" charset="0"/>
                <a:ea typeface="Visuelt Pro" panose="020B0503040202040104" pitchFamily="34" charset="0"/>
                <a:cs typeface="Visuelt Pro" panose="020B0503040202040104" pitchFamily="34" charset="0"/>
              </a:rPr>
              <a:t>igital</a:t>
            </a:r>
            <a:r>
              <a:rPr lang="en-GB" sz="1200" kern="100">
                <a:effectLst/>
                <a:highlight>
                  <a:srgbClr val="00FFFF"/>
                </a:highlight>
                <a:latin typeface="Aptos" panose="020B0004020202020204" pitchFamily="34" charset="0"/>
                <a:ea typeface="Visuelt Pro" panose="020B0503040202040104" pitchFamily="34" charset="0"/>
                <a:cs typeface="Visuelt Pro" panose="020B0503040202040104" pitchFamily="34" charset="0"/>
              </a:rPr>
              <a:t> badges are awarded to everyone who joins a learning workshop (Explorer Badge) and submits their idea (Practitioner and Collaborator Badges). A handful of learners will be selected for an entrepreneurship learning journey later in the year to further develop their ideas and these participants can earn an additional Innovator badge. </a:t>
            </a:r>
          </a:p>
          <a:p>
            <a:pPr marL="0" marR="0" lvl="0" indent="0" algn="l" defTabSz="914400" rtl="0" eaLnBrk="1" fontAlgn="auto" latinLnBrk="0" hangingPunct="1">
              <a:lnSpc>
                <a:spcPct val="107000"/>
              </a:lnSpc>
              <a:spcBef>
                <a:spcPts val="0"/>
              </a:spcBef>
              <a:spcAft>
                <a:spcPts val="800"/>
              </a:spcAft>
              <a:buClrTx/>
              <a:buSzTx/>
              <a:buFontTx/>
              <a:buNone/>
              <a:tabLst/>
              <a:defRPr/>
            </a:pPr>
            <a:endParaRPr lang="en-GB" sz="1200" kern="100">
              <a:effectLst/>
              <a:highlight>
                <a:srgbClr val="00FFFF"/>
              </a:highlight>
              <a:latin typeface="Aptos" panose="020B0004020202020204" pitchFamily="34" charset="0"/>
              <a:ea typeface="Visuelt Pro" panose="020B0503040202040104" pitchFamily="34" charset="0"/>
              <a:cs typeface="Arial" panose="020B0604020202020204" pitchFamily="34" charset="0"/>
            </a:endParaRPr>
          </a:p>
          <a:p>
            <a:pPr>
              <a:lnSpc>
                <a:spcPct val="107000"/>
              </a:lnSpc>
              <a:spcAft>
                <a:spcPts val="800"/>
              </a:spcAft>
            </a:pPr>
            <a:r>
              <a:rPr lang="en-GB" sz="1800" b="0" i="0">
                <a:solidFill>
                  <a:srgbClr val="000000"/>
                </a:solidFill>
                <a:effectLst/>
                <a:latin typeface="Aptos" panose="020B0004020202020204" pitchFamily="34" charset="0"/>
              </a:rPr>
              <a:t>Digital badges enable you to demonstrate interest in a subject and commitment to your learning, and are used to support CVs and </a:t>
            </a:r>
            <a:r>
              <a:rPr lang="en-GB" sz="1800" b="0" i="0" err="1">
                <a:solidFill>
                  <a:srgbClr val="000000"/>
                </a:solidFill>
                <a:effectLst/>
                <a:latin typeface="Aptos" panose="020B0004020202020204" pitchFamily="34" charset="0"/>
              </a:rPr>
              <a:t>ePortfolios</a:t>
            </a:r>
            <a:r>
              <a:rPr lang="en-GB" sz="1800" b="0" i="0">
                <a:solidFill>
                  <a:srgbClr val="000000"/>
                </a:solidFill>
                <a:effectLst/>
                <a:latin typeface="Aptos" panose="020B0004020202020204" pitchFamily="34" charset="0"/>
              </a:rPr>
              <a:t>. You can show your digital badges to others by sharing them on social media or in your CV should you wish to make them public.  </a:t>
            </a: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D26BD397-1F2B-CF10-E569-4089813A1415}"/>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8</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50395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8BCF5-C7DB-9C41-FBF7-9D2CA1EF9F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BD639AE-55A6-278C-C3F8-AA9B94D11DD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EDB986-8B9E-C9B4-F168-7B9023885715}"/>
              </a:ext>
            </a:extLst>
          </p:cNvPr>
          <p:cNvSpPr>
            <a:spLocks noGrp="1"/>
          </p:cNvSpPr>
          <p:nvPr>
            <p:ph type="body" idx="1"/>
          </p:nvPr>
        </p:nvSpPr>
        <p:spPr/>
        <p:txBody>
          <a:bodyPr/>
          <a:lstStyle/>
          <a:p>
            <a:pPr>
              <a:lnSpc>
                <a:spcPct val="107000"/>
              </a:lnSpc>
              <a:spcAft>
                <a:spcPts val="800"/>
              </a:spcAft>
            </a:pPr>
            <a:r>
              <a:rPr lang="en-GB" sz="1200" kern="100">
                <a:effectLst/>
                <a:highlight>
                  <a:srgbClr val="00FFFF"/>
                </a:highlight>
                <a:latin typeface="Aptos" panose="020B0004020202020204" pitchFamily="34" charset="0"/>
                <a:ea typeface="Visuelt Pro" panose="020B0503040202040104" pitchFamily="34" charset="0"/>
                <a:cs typeface="Arial" panose="020B0604020202020204" pitchFamily="34" charset="0"/>
              </a:rPr>
              <a:t>Students can </a:t>
            </a:r>
            <a:r>
              <a:rPr lang="en-GB">
                <a:latin typeface="Visuelt Pro"/>
              </a:rPr>
              <a:t>get an Explorer digital badge for participating in any of the workshops. This can be through live participation (as you are doing now), or by watching the workshop on playback via Vimeo. To earn a badge, you need to complete both the pre and post workshop surveys, regardless of whether you participate in a live workshop or watch one online. Each workshop has a badge you can earn that recognises the capabilities you’ve developed.</a:t>
            </a:r>
          </a:p>
          <a:p>
            <a:pPr>
              <a:lnSpc>
                <a:spcPct val="107000"/>
              </a:lnSpc>
              <a:spcAft>
                <a:spcPts val="800"/>
              </a:spcAft>
            </a:pPr>
            <a:endParaRPr lang="en-GB">
              <a:latin typeface="Visuelt Pro"/>
            </a:endParaRPr>
          </a:p>
          <a:p>
            <a:pPr>
              <a:lnSpc>
                <a:spcPct val="107000"/>
              </a:lnSpc>
              <a:spcAft>
                <a:spcPts val="800"/>
              </a:spcAft>
            </a:pPr>
            <a:r>
              <a:rPr lang="en-GB">
                <a:latin typeface="Visuelt Pro"/>
              </a:rPr>
              <a:t>The badges are intended for learners, but we ask all workshop attendees to submit the surveys as they provide important information for the Spark team – so we can learn how to make these resources as useful as possible for educators and students! </a:t>
            </a: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a:latin typeface="Visuelt Pro" panose="020B0503040202040104" pitchFamily="34" charset="0"/>
            </a:endParaRPr>
          </a:p>
        </p:txBody>
      </p:sp>
      <p:sp>
        <p:nvSpPr>
          <p:cNvPr id="4" name="Slide Number Placeholder 3">
            <a:extLst>
              <a:ext uri="{FF2B5EF4-FFF2-40B4-BE49-F238E27FC236}">
                <a16:creationId xmlns:a16="http://schemas.microsoft.com/office/drawing/2014/main" id="{A307C9A6-03F5-8458-688F-43F4C5405202}"/>
              </a:ext>
            </a:extLst>
          </p:cNvPr>
          <p:cNvSpPr>
            <a:spLocks noGrp="1"/>
          </p:cNvSpPr>
          <p:nvPr>
            <p:ph type="sldNum"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8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970513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82FF18A-BD00-4EDB-8847-30FA1908EAA7}"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1230977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181870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9512657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66371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8317194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
        <p:nvSpPr>
          <p:cNvPr id="7" name="Rectangle 6">
            <a:extLst>
              <a:ext uri="{FF2B5EF4-FFF2-40B4-BE49-F238E27FC236}">
                <a16:creationId xmlns:a16="http://schemas.microsoft.com/office/drawing/2014/main" id="{FCBEB1D4-A992-4831-DF30-B8BB630EECB3}"/>
              </a:ext>
            </a:extLst>
          </p:cNvPr>
          <p:cNvSpPr/>
          <p:nvPr userDrawn="1"/>
        </p:nvSpPr>
        <p:spPr>
          <a:xfrm>
            <a:off x="11496675" y="0"/>
            <a:ext cx="695325" cy="6858000"/>
          </a:xfrm>
          <a:prstGeom prst="rect">
            <a:avLst/>
          </a:prstGeom>
          <a:solidFill>
            <a:srgbClr val="005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ack background with white text&#10;&#10;Description automatically generated">
            <a:extLst>
              <a:ext uri="{FF2B5EF4-FFF2-40B4-BE49-F238E27FC236}">
                <a16:creationId xmlns:a16="http://schemas.microsoft.com/office/drawing/2014/main" id="{88258069-2DC7-F249-F972-4318C0D8F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18104" y="708807"/>
            <a:ext cx="1841498" cy="759014"/>
          </a:xfrm>
          <a:prstGeom prst="rect">
            <a:avLst/>
          </a:prstGeom>
        </p:spPr>
      </p:pic>
    </p:spTree>
    <p:extLst>
      <p:ext uri="{BB962C8B-B14F-4D97-AF65-F5344CB8AC3E}">
        <p14:creationId xmlns:p14="http://schemas.microsoft.com/office/powerpoint/2010/main" val="9336484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82FF18A-BD00-4EDB-8847-30FA1908EAA7}"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
        <p:nvSpPr>
          <p:cNvPr id="7" name="Rectangle 6">
            <a:extLst>
              <a:ext uri="{FF2B5EF4-FFF2-40B4-BE49-F238E27FC236}">
                <a16:creationId xmlns:a16="http://schemas.microsoft.com/office/drawing/2014/main" id="{FCBEB1D4-A992-4831-DF30-B8BB630EECB3}"/>
              </a:ext>
            </a:extLst>
          </p:cNvPr>
          <p:cNvSpPr/>
          <p:nvPr userDrawn="1"/>
        </p:nvSpPr>
        <p:spPr>
          <a:xfrm>
            <a:off x="11496675" y="0"/>
            <a:ext cx="695325" cy="6858000"/>
          </a:xfrm>
          <a:prstGeom prst="rect">
            <a:avLst/>
          </a:prstGeom>
          <a:solidFill>
            <a:srgbClr val="005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descr="A black background with white text&#10;&#10;Description automatically generated">
            <a:extLst>
              <a:ext uri="{FF2B5EF4-FFF2-40B4-BE49-F238E27FC236}">
                <a16:creationId xmlns:a16="http://schemas.microsoft.com/office/drawing/2014/main" id="{88258069-2DC7-F249-F972-4318C0D8F8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5400000">
            <a:off x="10918104" y="708807"/>
            <a:ext cx="1841498" cy="759014"/>
          </a:xfrm>
          <a:prstGeom prst="rect">
            <a:avLst/>
          </a:prstGeom>
        </p:spPr>
      </p:pic>
    </p:spTree>
    <p:extLst>
      <p:ext uri="{BB962C8B-B14F-4D97-AF65-F5344CB8AC3E}">
        <p14:creationId xmlns:p14="http://schemas.microsoft.com/office/powerpoint/2010/main" val="235699491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82FF18A-BD00-4EDB-8847-30FA1908EAA7}" type="datetimeFigureOut">
              <a:rPr lang="en-GB" smtClean="0"/>
              <a:t>15/05/2025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4272907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82FF18A-BD00-4EDB-8847-30FA1908EAA7}"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20829543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82FF18A-BD00-4EDB-8847-30FA1908EAA7}" type="datetimeFigureOut">
              <a:rPr lang="en-GB" smtClean="0"/>
              <a:t>15/05/2025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30334301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82FF18A-BD00-4EDB-8847-30FA1908EAA7}" type="datetimeFigureOut">
              <a:rPr lang="en-GB" smtClean="0"/>
              <a:t>15/05/2025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16606954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2FF18A-BD00-4EDB-8847-30FA1908EAA7}" type="datetimeFigureOut">
              <a:rPr lang="en-GB" smtClean="0"/>
              <a:t>15/05/2025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42353340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FF18A-BD00-4EDB-8847-30FA1908EAA7}"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30715962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82FF18A-BD00-4EDB-8847-30FA1908EAA7}" type="datetimeFigureOut">
              <a:rPr lang="en-GB" smtClean="0"/>
              <a:t>15/05/2025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542E89E6-2A46-49EE-B468-E66B5D797C96}" type="slidenum">
              <a:rPr lang="en-GB" smtClean="0"/>
              <a:t>‹#›</a:t>
            </a:fld>
            <a:endParaRPr lang="en-GB"/>
          </a:p>
        </p:txBody>
      </p:sp>
    </p:spTree>
    <p:extLst>
      <p:ext uri="{BB962C8B-B14F-4D97-AF65-F5344CB8AC3E}">
        <p14:creationId xmlns:p14="http://schemas.microsoft.com/office/powerpoint/2010/main" val="40465578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882FF18A-BD00-4EDB-8847-30FA1908EAA7}" type="datetimeFigureOut">
              <a:rPr lang="en-GB" smtClean="0"/>
              <a:t>15/05/2025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542E89E6-2A46-49EE-B468-E66B5D797C96}" type="slidenum">
              <a:rPr lang="en-GB" smtClean="0"/>
              <a:t>‹#›</a:t>
            </a:fld>
            <a:endParaRPr lang="en-GB"/>
          </a:p>
        </p:txBody>
      </p:sp>
    </p:spTree>
    <p:extLst>
      <p:ext uri="{BB962C8B-B14F-4D97-AF65-F5344CB8AC3E}">
        <p14:creationId xmlns:p14="http://schemas.microsoft.com/office/powerpoint/2010/main" val="4258387583"/>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9E2E9EB-9916-427F-1060-8D4A7EBDFB58}"/>
              </a:ext>
            </a:extLst>
          </p:cNvPr>
          <p:cNvSpPr/>
          <p:nvPr userDrawn="1"/>
        </p:nvSpPr>
        <p:spPr>
          <a:xfrm>
            <a:off x="11496675" y="0"/>
            <a:ext cx="695325" cy="6858000"/>
          </a:xfrm>
          <a:prstGeom prst="rect">
            <a:avLst/>
          </a:prstGeom>
          <a:solidFill>
            <a:srgbClr val="0058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A black background with white text&#10;&#10;Description automatically generated">
            <a:extLst>
              <a:ext uri="{FF2B5EF4-FFF2-40B4-BE49-F238E27FC236}">
                <a16:creationId xmlns:a16="http://schemas.microsoft.com/office/drawing/2014/main" id="{0F72D190-FC45-7FCB-E326-0EC0CC35E3C0}"/>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rot="5400000">
            <a:off x="10918104" y="708807"/>
            <a:ext cx="1841498" cy="759014"/>
          </a:xfrm>
          <a:prstGeom prst="rect">
            <a:avLst/>
          </a:prstGeom>
        </p:spPr>
      </p:pic>
    </p:spTree>
    <p:extLst>
      <p:ext uri="{BB962C8B-B14F-4D97-AF65-F5344CB8AC3E}">
        <p14:creationId xmlns:p14="http://schemas.microsoft.com/office/powerpoint/2010/main" val="4108179837"/>
      </p:ext>
    </p:extLst>
  </p:cSld>
  <p:clrMap bg1="lt1" tx1="dk1" bg2="lt2" tx2="dk2" accent1="accent1" accent2="accent2" accent3="accent3" accent4="accent4" accent5="accent5" accent6="accent6" hlink="hlink" folHlink="folHlink"/>
  <p:sldLayoutIdLst>
    <p:sldLayoutId id="2147483706" r:id="rId1"/>
    <p:sldLayoutId id="2147483724" r:id="rId2"/>
  </p:sldLayoutIdLst>
  <p:hf sldNum="0" hdr="0" ftr="0" dt="0"/>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1.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13.xml"/><Relationship Id="rId5" Type="http://schemas.openxmlformats.org/officeDocument/2006/relationships/image" Target="../media/image37.jpeg"/><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oDdOqLblmVQ&amp;ab_channel=XPRIZE" TargetMode="External"/><Relationship Id="rId2" Type="http://schemas.openxmlformats.org/officeDocument/2006/relationships/notesSlide" Target="../notesSlides/notesSlide40.xml"/><Relationship Id="rId1" Type="http://schemas.openxmlformats.org/officeDocument/2006/relationships/slideLayout" Target="../slideLayouts/slideLayout13.xml"/><Relationship Id="rId5" Type="http://schemas.openxmlformats.org/officeDocument/2006/relationships/hyperlink" Target="https://www.youtube.com/watch?v=d5_h1VuwD6g" TargetMode="External"/><Relationship Id="rId4" Type="http://schemas.openxmlformats.org/officeDocument/2006/relationships/hyperlink" Target="https://www.youtube.com/watch?v=M66ZU2PCIcM" TargetMode="External"/></Relationships>
</file>

<file path=ppt/slides/_rels/slide42.xml.rels><?xml version="1.0" encoding="UTF-8" standalone="yes"?>
<Relationships xmlns="http://schemas.openxmlformats.org/package/2006/relationships"><Relationship Id="rId117" Type="http://schemas.openxmlformats.org/officeDocument/2006/relationships/image" Target="../media/image105.png"/><Relationship Id="rId299" Type="http://schemas.openxmlformats.org/officeDocument/2006/relationships/customXml" Target="../ink/ink148.xml"/><Relationship Id="rId21" Type="http://schemas.openxmlformats.org/officeDocument/2006/relationships/image" Target="../media/image57.png"/><Relationship Id="rId63" Type="http://schemas.openxmlformats.org/officeDocument/2006/relationships/image" Target="../media/image78.png"/><Relationship Id="rId159" Type="http://schemas.openxmlformats.org/officeDocument/2006/relationships/customXml" Target="../ink/ink78.xml"/><Relationship Id="rId324" Type="http://schemas.openxmlformats.org/officeDocument/2006/relationships/image" Target="../media/image209.png"/><Relationship Id="rId170" Type="http://schemas.openxmlformats.org/officeDocument/2006/relationships/image" Target="../media/image132.png"/><Relationship Id="rId226" Type="http://schemas.openxmlformats.org/officeDocument/2006/relationships/customXml" Target="../ink/ink112.xml"/><Relationship Id="rId268" Type="http://schemas.openxmlformats.org/officeDocument/2006/relationships/image" Target="../media/image181.png"/><Relationship Id="rId32" Type="http://schemas.openxmlformats.org/officeDocument/2006/relationships/customXml" Target="../ink/ink15.xml"/><Relationship Id="rId74" Type="http://schemas.openxmlformats.org/officeDocument/2006/relationships/customXml" Target="../ink/ink36.xml"/><Relationship Id="rId128" Type="http://schemas.openxmlformats.org/officeDocument/2006/relationships/image" Target="../media/image111.png"/><Relationship Id="rId335" Type="http://schemas.openxmlformats.org/officeDocument/2006/relationships/customXml" Target="../ink/ink166.xml"/><Relationship Id="rId5" Type="http://schemas.openxmlformats.org/officeDocument/2006/relationships/image" Target="../media/image49.png"/><Relationship Id="rId181" Type="http://schemas.openxmlformats.org/officeDocument/2006/relationships/customXml" Target="../ink/ink89.xml"/><Relationship Id="rId237" Type="http://schemas.openxmlformats.org/officeDocument/2006/relationships/image" Target="../media/image165.png"/><Relationship Id="rId279" Type="http://schemas.openxmlformats.org/officeDocument/2006/relationships/customXml" Target="../ink/ink138.xml"/><Relationship Id="rId43" Type="http://schemas.openxmlformats.org/officeDocument/2006/relationships/image" Target="../media/image68.png"/><Relationship Id="rId139" Type="http://schemas.openxmlformats.org/officeDocument/2006/relationships/customXml" Target="../ink/ink68.xml"/><Relationship Id="rId290" Type="http://schemas.openxmlformats.org/officeDocument/2006/relationships/image" Target="../media/image192.png"/><Relationship Id="rId304" Type="http://schemas.openxmlformats.org/officeDocument/2006/relationships/image" Target="../media/image199.png"/><Relationship Id="rId346" Type="http://schemas.openxmlformats.org/officeDocument/2006/relationships/image" Target="../media/image220.png"/><Relationship Id="rId85" Type="http://schemas.openxmlformats.org/officeDocument/2006/relationships/image" Target="../media/image89.png"/><Relationship Id="rId150" Type="http://schemas.openxmlformats.org/officeDocument/2006/relationships/image" Target="../media/image122.png"/><Relationship Id="rId192" Type="http://schemas.openxmlformats.org/officeDocument/2006/relationships/image" Target="../media/image143.png"/><Relationship Id="rId206" Type="http://schemas.openxmlformats.org/officeDocument/2006/relationships/customXml" Target="../ink/ink102.xml"/><Relationship Id="rId248" Type="http://schemas.openxmlformats.org/officeDocument/2006/relationships/image" Target="../media/image171.png"/><Relationship Id="rId12" Type="http://schemas.openxmlformats.org/officeDocument/2006/relationships/customXml" Target="../ink/ink5.xml"/><Relationship Id="rId108" Type="http://schemas.openxmlformats.org/officeDocument/2006/relationships/customXml" Target="../ink/ink53.xml"/><Relationship Id="rId315" Type="http://schemas.openxmlformats.org/officeDocument/2006/relationships/customXml" Target="../ink/ink156.xml"/><Relationship Id="rId54" Type="http://schemas.openxmlformats.org/officeDocument/2006/relationships/customXml" Target="../ink/ink26.xml"/><Relationship Id="rId96" Type="http://schemas.openxmlformats.org/officeDocument/2006/relationships/customXml" Target="../ink/ink47.xml"/><Relationship Id="rId161" Type="http://schemas.openxmlformats.org/officeDocument/2006/relationships/customXml" Target="../ink/ink79.xml"/><Relationship Id="rId217" Type="http://schemas.openxmlformats.org/officeDocument/2006/relationships/image" Target="../media/image155.png"/><Relationship Id="rId259" Type="http://schemas.openxmlformats.org/officeDocument/2006/relationships/customXml" Target="../ink/ink128.xml"/><Relationship Id="rId23" Type="http://schemas.openxmlformats.org/officeDocument/2006/relationships/image" Target="../media/image58.png"/><Relationship Id="rId119" Type="http://schemas.openxmlformats.org/officeDocument/2006/relationships/image" Target="../media/image106.png"/><Relationship Id="rId270" Type="http://schemas.openxmlformats.org/officeDocument/2006/relationships/image" Target="../media/image182.png"/><Relationship Id="rId326" Type="http://schemas.openxmlformats.org/officeDocument/2006/relationships/image" Target="../media/image210.png"/><Relationship Id="rId65" Type="http://schemas.openxmlformats.org/officeDocument/2006/relationships/image" Target="../media/image79.png"/><Relationship Id="rId130" Type="http://schemas.openxmlformats.org/officeDocument/2006/relationships/image" Target="../media/image112.png"/><Relationship Id="rId172" Type="http://schemas.openxmlformats.org/officeDocument/2006/relationships/image" Target="../media/image133.png"/><Relationship Id="rId228" Type="http://schemas.openxmlformats.org/officeDocument/2006/relationships/customXml" Target="../ink/ink113.xml"/><Relationship Id="rId281" Type="http://schemas.openxmlformats.org/officeDocument/2006/relationships/customXml" Target="../ink/ink139.xml"/><Relationship Id="rId337" Type="http://schemas.openxmlformats.org/officeDocument/2006/relationships/customXml" Target="../ink/ink167.xml"/><Relationship Id="rId34" Type="http://schemas.openxmlformats.org/officeDocument/2006/relationships/customXml" Target="../ink/ink16.xml"/><Relationship Id="rId76" Type="http://schemas.openxmlformats.org/officeDocument/2006/relationships/customXml" Target="../ink/ink37.xml"/><Relationship Id="rId141" Type="http://schemas.openxmlformats.org/officeDocument/2006/relationships/customXml" Target="../ink/ink69.xml"/><Relationship Id="rId7" Type="http://schemas.openxmlformats.org/officeDocument/2006/relationships/image" Target="../media/image50.png"/><Relationship Id="rId183" Type="http://schemas.openxmlformats.org/officeDocument/2006/relationships/customXml" Target="../ink/ink90.xml"/><Relationship Id="rId239" Type="http://schemas.openxmlformats.org/officeDocument/2006/relationships/image" Target="../media/image166.png"/><Relationship Id="rId250" Type="http://schemas.openxmlformats.org/officeDocument/2006/relationships/image" Target="../media/image172.png"/><Relationship Id="rId292" Type="http://schemas.openxmlformats.org/officeDocument/2006/relationships/image" Target="../media/image193.png"/><Relationship Id="rId306" Type="http://schemas.openxmlformats.org/officeDocument/2006/relationships/image" Target="../media/image200.png"/><Relationship Id="rId45" Type="http://schemas.openxmlformats.org/officeDocument/2006/relationships/image" Target="../media/image69.png"/><Relationship Id="rId87" Type="http://schemas.openxmlformats.org/officeDocument/2006/relationships/image" Target="../media/image90.png"/><Relationship Id="rId110" Type="http://schemas.openxmlformats.org/officeDocument/2006/relationships/customXml" Target="../ink/ink54.xml"/><Relationship Id="rId348" Type="http://schemas.openxmlformats.org/officeDocument/2006/relationships/image" Target="../media/image221.png"/><Relationship Id="rId152" Type="http://schemas.openxmlformats.org/officeDocument/2006/relationships/image" Target="../media/image123.png"/><Relationship Id="rId194" Type="http://schemas.openxmlformats.org/officeDocument/2006/relationships/image" Target="../media/image144.png"/><Relationship Id="rId208" Type="http://schemas.openxmlformats.org/officeDocument/2006/relationships/customXml" Target="../ink/ink103.xml"/><Relationship Id="rId261" Type="http://schemas.openxmlformats.org/officeDocument/2006/relationships/customXml" Target="../ink/ink129.xml"/><Relationship Id="rId14" Type="http://schemas.openxmlformats.org/officeDocument/2006/relationships/customXml" Target="../ink/ink6.xml"/><Relationship Id="rId56" Type="http://schemas.openxmlformats.org/officeDocument/2006/relationships/customXml" Target="../ink/ink27.xml"/><Relationship Id="rId317" Type="http://schemas.openxmlformats.org/officeDocument/2006/relationships/customXml" Target="../ink/ink157.xml"/><Relationship Id="rId98" Type="http://schemas.openxmlformats.org/officeDocument/2006/relationships/customXml" Target="../ink/ink48.xml"/><Relationship Id="rId121" Type="http://schemas.openxmlformats.org/officeDocument/2006/relationships/image" Target="../media/image107.png"/><Relationship Id="rId163" Type="http://schemas.openxmlformats.org/officeDocument/2006/relationships/customXml" Target="../ink/ink80.xml"/><Relationship Id="rId219" Type="http://schemas.openxmlformats.org/officeDocument/2006/relationships/image" Target="../media/image156.png"/><Relationship Id="rId230" Type="http://schemas.openxmlformats.org/officeDocument/2006/relationships/customXml" Target="../ink/ink114.xml"/><Relationship Id="rId251" Type="http://schemas.openxmlformats.org/officeDocument/2006/relationships/customXml" Target="../ink/ink124.xml"/><Relationship Id="rId25" Type="http://schemas.openxmlformats.org/officeDocument/2006/relationships/image" Target="../media/image59.png"/><Relationship Id="rId46" Type="http://schemas.openxmlformats.org/officeDocument/2006/relationships/customXml" Target="../ink/ink22.xml"/><Relationship Id="rId67" Type="http://schemas.openxmlformats.org/officeDocument/2006/relationships/image" Target="../media/image80.png"/><Relationship Id="rId272" Type="http://schemas.openxmlformats.org/officeDocument/2006/relationships/image" Target="../media/image183.png"/><Relationship Id="rId293" Type="http://schemas.openxmlformats.org/officeDocument/2006/relationships/customXml" Target="../ink/ink145.xml"/><Relationship Id="rId307" Type="http://schemas.openxmlformats.org/officeDocument/2006/relationships/customXml" Target="../ink/ink152.xml"/><Relationship Id="rId328" Type="http://schemas.openxmlformats.org/officeDocument/2006/relationships/image" Target="../media/image211.png"/><Relationship Id="rId349" Type="http://schemas.openxmlformats.org/officeDocument/2006/relationships/customXml" Target="../ink/ink173.xml"/><Relationship Id="rId88" Type="http://schemas.openxmlformats.org/officeDocument/2006/relationships/customXml" Target="../ink/ink43.xml"/><Relationship Id="rId111" Type="http://schemas.openxmlformats.org/officeDocument/2006/relationships/image" Target="../media/image102.png"/><Relationship Id="rId132" Type="http://schemas.openxmlformats.org/officeDocument/2006/relationships/image" Target="../media/image113.png"/><Relationship Id="rId153" Type="http://schemas.openxmlformats.org/officeDocument/2006/relationships/customXml" Target="../ink/ink75.xml"/><Relationship Id="rId174" Type="http://schemas.openxmlformats.org/officeDocument/2006/relationships/image" Target="../media/image134.png"/><Relationship Id="rId195" Type="http://schemas.openxmlformats.org/officeDocument/2006/relationships/customXml" Target="../ink/ink96.xml"/><Relationship Id="rId209" Type="http://schemas.openxmlformats.org/officeDocument/2006/relationships/image" Target="../media/image151.png"/><Relationship Id="rId220" Type="http://schemas.openxmlformats.org/officeDocument/2006/relationships/customXml" Target="../ink/ink109.xml"/><Relationship Id="rId241" Type="http://schemas.openxmlformats.org/officeDocument/2006/relationships/image" Target="../media/image167.png"/><Relationship Id="rId15" Type="http://schemas.openxmlformats.org/officeDocument/2006/relationships/image" Target="../media/image54.png"/><Relationship Id="rId36" Type="http://schemas.openxmlformats.org/officeDocument/2006/relationships/customXml" Target="../ink/ink17.xml"/><Relationship Id="rId57" Type="http://schemas.openxmlformats.org/officeDocument/2006/relationships/image" Target="../media/image75.png"/><Relationship Id="rId262" Type="http://schemas.openxmlformats.org/officeDocument/2006/relationships/image" Target="../media/image178.png"/><Relationship Id="rId283" Type="http://schemas.openxmlformats.org/officeDocument/2006/relationships/customXml" Target="../ink/ink140.xml"/><Relationship Id="rId318" Type="http://schemas.openxmlformats.org/officeDocument/2006/relationships/image" Target="../media/image206.png"/><Relationship Id="rId339" Type="http://schemas.openxmlformats.org/officeDocument/2006/relationships/customXml" Target="../ink/ink168.xml"/><Relationship Id="rId78" Type="http://schemas.openxmlformats.org/officeDocument/2006/relationships/customXml" Target="../ink/ink38.xml"/><Relationship Id="rId99" Type="http://schemas.openxmlformats.org/officeDocument/2006/relationships/image" Target="../media/image96.png"/><Relationship Id="rId101" Type="http://schemas.openxmlformats.org/officeDocument/2006/relationships/image" Target="../media/image97.png"/><Relationship Id="rId122" Type="http://schemas.openxmlformats.org/officeDocument/2006/relationships/customXml" Target="../ink/ink60.xml"/><Relationship Id="rId143" Type="http://schemas.openxmlformats.org/officeDocument/2006/relationships/customXml" Target="../ink/ink70.xml"/><Relationship Id="rId164" Type="http://schemas.openxmlformats.org/officeDocument/2006/relationships/image" Target="../media/image129.png"/><Relationship Id="rId185" Type="http://schemas.openxmlformats.org/officeDocument/2006/relationships/customXml" Target="../ink/ink91.xml"/><Relationship Id="rId350" Type="http://schemas.openxmlformats.org/officeDocument/2006/relationships/image" Target="../media/image222.png"/><Relationship Id="rId9" Type="http://schemas.openxmlformats.org/officeDocument/2006/relationships/image" Target="../media/image51.png"/><Relationship Id="rId210" Type="http://schemas.openxmlformats.org/officeDocument/2006/relationships/customXml" Target="../ink/ink104.xml"/><Relationship Id="rId26" Type="http://schemas.openxmlformats.org/officeDocument/2006/relationships/customXml" Target="../ink/ink12.xml"/><Relationship Id="rId231" Type="http://schemas.openxmlformats.org/officeDocument/2006/relationships/image" Target="../media/image162.png"/><Relationship Id="rId252" Type="http://schemas.openxmlformats.org/officeDocument/2006/relationships/image" Target="../media/image173.png"/><Relationship Id="rId273" Type="http://schemas.openxmlformats.org/officeDocument/2006/relationships/customXml" Target="../ink/ink135.xml"/><Relationship Id="rId294" Type="http://schemas.openxmlformats.org/officeDocument/2006/relationships/image" Target="../media/image194.png"/><Relationship Id="rId308" Type="http://schemas.openxmlformats.org/officeDocument/2006/relationships/image" Target="../media/image201.png"/><Relationship Id="rId329" Type="http://schemas.openxmlformats.org/officeDocument/2006/relationships/customXml" Target="../ink/ink163.xml"/><Relationship Id="rId47" Type="http://schemas.openxmlformats.org/officeDocument/2006/relationships/image" Target="../media/image70.png"/><Relationship Id="rId68" Type="http://schemas.openxmlformats.org/officeDocument/2006/relationships/customXml" Target="../ink/ink33.xml"/><Relationship Id="rId89" Type="http://schemas.openxmlformats.org/officeDocument/2006/relationships/image" Target="../media/image91.png"/><Relationship Id="rId112" Type="http://schemas.openxmlformats.org/officeDocument/2006/relationships/customXml" Target="../ink/ink55.xml"/><Relationship Id="rId133" Type="http://schemas.openxmlformats.org/officeDocument/2006/relationships/customXml" Target="../ink/ink65.xml"/><Relationship Id="rId154" Type="http://schemas.openxmlformats.org/officeDocument/2006/relationships/image" Target="../media/image124.png"/><Relationship Id="rId175" Type="http://schemas.openxmlformats.org/officeDocument/2006/relationships/customXml" Target="../ink/ink86.xml"/><Relationship Id="rId340" Type="http://schemas.openxmlformats.org/officeDocument/2006/relationships/image" Target="../media/image217.png"/><Relationship Id="rId196" Type="http://schemas.openxmlformats.org/officeDocument/2006/relationships/image" Target="../media/image145.png"/><Relationship Id="rId200" Type="http://schemas.openxmlformats.org/officeDocument/2006/relationships/image" Target="../media/image147.png"/><Relationship Id="rId16" Type="http://schemas.openxmlformats.org/officeDocument/2006/relationships/customXml" Target="../ink/ink7.xml"/><Relationship Id="rId221" Type="http://schemas.openxmlformats.org/officeDocument/2006/relationships/image" Target="../media/image157.png"/><Relationship Id="rId242" Type="http://schemas.openxmlformats.org/officeDocument/2006/relationships/customXml" Target="../ink/ink120.xml"/><Relationship Id="rId263" Type="http://schemas.openxmlformats.org/officeDocument/2006/relationships/customXml" Target="../ink/ink130.xml"/><Relationship Id="rId284" Type="http://schemas.openxmlformats.org/officeDocument/2006/relationships/image" Target="../media/image189.png"/><Relationship Id="rId319" Type="http://schemas.openxmlformats.org/officeDocument/2006/relationships/customXml" Target="../ink/ink158.xml"/><Relationship Id="rId37" Type="http://schemas.openxmlformats.org/officeDocument/2006/relationships/image" Target="../media/image65.png"/><Relationship Id="rId58" Type="http://schemas.openxmlformats.org/officeDocument/2006/relationships/customXml" Target="../ink/ink28.xml"/><Relationship Id="rId79" Type="http://schemas.openxmlformats.org/officeDocument/2006/relationships/image" Target="../media/image86.png"/><Relationship Id="rId102" Type="http://schemas.openxmlformats.org/officeDocument/2006/relationships/customXml" Target="../ink/ink50.xml"/><Relationship Id="rId123" Type="http://schemas.openxmlformats.org/officeDocument/2006/relationships/image" Target="../media/image108.png"/><Relationship Id="rId144" Type="http://schemas.openxmlformats.org/officeDocument/2006/relationships/image" Target="../media/image119.png"/><Relationship Id="rId330" Type="http://schemas.openxmlformats.org/officeDocument/2006/relationships/image" Target="../media/image212.png"/><Relationship Id="rId90" Type="http://schemas.openxmlformats.org/officeDocument/2006/relationships/customXml" Target="../ink/ink44.xml"/><Relationship Id="rId165" Type="http://schemas.openxmlformats.org/officeDocument/2006/relationships/customXml" Target="../ink/ink81.xml"/><Relationship Id="rId186" Type="http://schemas.openxmlformats.org/officeDocument/2006/relationships/image" Target="../media/image140.png"/><Relationship Id="rId351" Type="http://schemas.openxmlformats.org/officeDocument/2006/relationships/customXml" Target="../ink/ink174.xml"/><Relationship Id="rId211" Type="http://schemas.openxmlformats.org/officeDocument/2006/relationships/image" Target="../media/image152.png"/><Relationship Id="rId232" Type="http://schemas.openxmlformats.org/officeDocument/2006/relationships/customXml" Target="../ink/ink115.xml"/><Relationship Id="rId253" Type="http://schemas.openxmlformats.org/officeDocument/2006/relationships/customXml" Target="../ink/ink125.xml"/><Relationship Id="rId274" Type="http://schemas.openxmlformats.org/officeDocument/2006/relationships/image" Target="../media/image184.png"/><Relationship Id="rId295" Type="http://schemas.openxmlformats.org/officeDocument/2006/relationships/customXml" Target="../ink/ink146.xml"/><Relationship Id="rId309" Type="http://schemas.openxmlformats.org/officeDocument/2006/relationships/customXml" Target="../ink/ink153.xml"/><Relationship Id="rId27" Type="http://schemas.openxmlformats.org/officeDocument/2006/relationships/image" Target="../media/image60.png"/><Relationship Id="rId48" Type="http://schemas.openxmlformats.org/officeDocument/2006/relationships/customXml" Target="../ink/ink23.xml"/><Relationship Id="rId69" Type="http://schemas.openxmlformats.org/officeDocument/2006/relationships/image" Target="../media/image81.png"/><Relationship Id="rId113" Type="http://schemas.openxmlformats.org/officeDocument/2006/relationships/image" Target="../media/image103.png"/><Relationship Id="rId134" Type="http://schemas.openxmlformats.org/officeDocument/2006/relationships/image" Target="../media/image114.png"/><Relationship Id="rId320" Type="http://schemas.openxmlformats.org/officeDocument/2006/relationships/image" Target="../media/image207.png"/><Relationship Id="rId80" Type="http://schemas.openxmlformats.org/officeDocument/2006/relationships/customXml" Target="../ink/ink39.xml"/><Relationship Id="rId155" Type="http://schemas.openxmlformats.org/officeDocument/2006/relationships/customXml" Target="../ink/ink76.xml"/><Relationship Id="rId176" Type="http://schemas.openxmlformats.org/officeDocument/2006/relationships/image" Target="../media/image135.png"/><Relationship Id="rId197" Type="http://schemas.openxmlformats.org/officeDocument/2006/relationships/customXml" Target="../ink/ink97.xml"/><Relationship Id="rId341" Type="http://schemas.openxmlformats.org/officeDocument/2006/relationships/customXml" Target="../ink/ink169.xml"/><Relationship Id="rId201" Type="http://schemas.openxmlformats.org/officeDocument/2006/relationships/customXml" Target="../ink/ink99.xml"/><Relationship Id="rId222" Type="http://schemas.openxmlformats.org/officeDocument/2006/relationships/customXml" Target="../ink/ink110.xml"/><Relationship Id="rId243" Type="http://schemas.openxmlformats.org/officeDocument/2006/relationships/image" Target="../media/image168.png"/><Relationship Id="rId264" Type="http://schemas.openxmlformats.org/officeDocument/2006/relationships/image" Target="../media/image179.png"/><Relationship Id="rId285" Type="http://schemas.openxmlformats.org/officeDocument/2006/relationships/customXml" Target="../ink/ink141.xml"/><Relationship Id="rId17" Type="http://schemas.openxmlformats.org/officeDocument/2006/relationships/image" Target="../media/image55.png"/><Relationship Id="rId38" Type="http://schemas.openxmlformats.org/officeDocument/2006/relationships/customXml" Target="../ink/ink18.xml"/><Relationship Id="rId59" Type="http://schemas.openxmlformats.org/officeDocument/2006/relationships/image" Target="../media/image76.png"/><Relationship Id="rId103" Type="http://schemas.openxmlformats.org/officeDocument/2006/relationships/image" Target="../media/image98.png"/><Relationship Id="rId124" Type="http://schemas.openxmlformats.org/officeDocument/2006/relationships/image" Target="../media/image109.png"/><Relationship Id="rId310" Type="http://schemas.openxmlformats.org/officeDocument/2006/relationships/image" Target="../media/image202.png"/><Relationship Id="rId70" Type="http://schemas.openxmlformats.org/officeDocument/2006/relationships/customXml" Target="../ink/ink34.xml"/><Relationship Id="rId91" Type="http://schemas.openxmlformats.org/officeDocument/2006/relationships/image" Target="../media/image92.png"/><Relationship Id="rId145" Type="http://schemas.openxmlformats.org/officeDocument/2006/relationships/customXml" Target="../ink/ink71.xml"/><Relationship Id="rId166" Type="http://schemas.openxmlformats.org/officeDocument/2006/relationships/image" Target="../media/image130.png"/><Relationship Id="rId187" Type="http://schemas.openxmlformats.org/officeDocument/2006/relationships/customXml" Target="../ink/ink92.xml"/><Relationship Id="rId331" Type="http://schemas.openxmlformats.org/officeDocument/2006/relationships/customXml" Target="../ink/ink164.xml"/><Relationship Id="rId352" Type="http://schemas.openxmlformats.org/officeDocument/2006/relationships/image" Target="../media/image223.png"/><Relationship Id="rId1" Type="http://schemas.openxmlformats.org/officeDocument/2006/relationships/slideLayout" Target="../slideLayouts/slideLayout13.xml"/><Relationship Id="rId212" Type="http://schemas.openxmlformats.org/officeDocument/2006/relationships/customXml" Target="../ink/ink105.xml"/><Relationship Id="rId233" Type="http://schemas.openxmlformats.org/officeDocument/2006/relationships/image" Target="../media/image163.png"/><Relationship Id="rId254" Type="http://schemas.openxmlformats.org/officeDocument/2006/relationships/image" Target="../media/image174.png"/><Relationship Id="rId28" Type="http://schemas.openxmlformats.org/officeDocument/2006/relationships/customXml" Target="../ink/ink13.xml"/><Relationship Id="rId49" Type="http://schemas.openxmlformats.org/officeDocument/2006/relationships/image" Target="../media/image71.png"/><Relationship Id="rId114" Type="http://schemas.openxmlformats.org/officeDocument/2006/relationships/customXml" Target="../ink/ink56.xml"/><Relationship Id="rId275" Type="http://schemas.openxmlformats.org/officeDocument/2006/relationships/customXml" Target="../ink/ink136.xml"/><Relationship Id="rId296" Type="http://schemas.openxmlformats.org/officeDocument/2006/relationships/image" Target="../media/image195.png"/><Relationship Id="rId300" Type="http://schemas.openxmlformats.org/officeDocument/2006/relationships/image" Target="../media/image197.png"/><Relationship Id="rId60" Type="http://schemas.openxmlformats.org/officeDocument/2006/relationships/customXml" Target="../ink/ink29.xml"/><Relationship Id="rId81" Type="http://schemas.openxmlformats.org/officeDocument/2006/relationships/image" Target="../media/image87.png"/><Relationship Id="rId135" Type="http://schemas.openxmlformats.org/officeDocument/2006/relationships/customXml" Target="../ink/ink66.xml"/><Relationship Id="rId156" Type="http://schemas.openxmlformats.org/officeDocument/2006/relationships/image" Target="../media/image125.png"/><Relationship Id="rId177" Type="http://schemas.openxmlformats.org/officeDocument/2006/relationships/customXml" Target="../ink/ink87.xml"/><Relationship Id="rId198" Type="http://schemas.openxmlformats.org/officeDocument/2006/relationships/image" Target="../media/image146.png"/><Relationship Id="rId321" Type="http://schemas.openxmlformats.org/officeDocument/2006/relationships/customXml" Target="../ink/ink159.xml"/><Relationship Id="rId342" Type="http://schemas.openxmlformats.org/officeDocument/2006/relationships/image" Target="../media/image218.png"/><Relationship Id="rId202" Type="http://schemas.openxmlformats.org/officeDocument/2006/relationships/image" Target="../media/image148.png"/><Relationship Id="rId223" Type="http://schemas.openxmlformats.org/officeDocument/2006/relationships/image" Target="../media/image158.png"/><Relationship Id="rId244" Type="http://schemas.openxmlformats.org/officeDocument/2006/relationships/image" Target="../media/image169.png"/><Relationship Id="rId18" Type="http://schemas.openxmlformats.org/officeDocument/2006/relationships/customXml" Target="../ink/ink8.xml"/><Relationship Id="rId39" Type="http://schemas.openxmlformats.org/officeDocument/2006/relationships/image" Target="../media/image66.png"/><Relationship Id="rId265" Type="http://schemas.openxmlformats.org/officeDocument/2006/relationships/customXml" Target="../ink/ink131.xml"/><Relationship Id="rId286" Type="http://schemas.openxmlformats.org/officeDocument/2006/relationships/image" Target="../media/image190.png"/><Relationship Id="rId50" Type="http://schemas.openxmlformats.org/officeDocument/2006/relationships/customXml" Target="../ink/ink24.xml"/><Relationship Id="rId104" Type="http://schemas.openxmlformats.org/officeDocument/2006/relationships/customXml" Target="../ink/ink51.xml"/><Relationship Id="rId125" Type="http://schemas.openxmlformats.org/officeDocument/2006/relationships/customXml" Target="../ink/ink61.xml"/><Relationship Id="rId146" Type="http://schemas.openxmlformats.org/officeDocument/2006/relationships/image" Target="../media/image120.png"/><Relationship Id="rId167" Type="http://schemas.openxmlformats.org/officeDocument/2006/relationships/customXml" Target="../ink/ink82.xml"/><Relationship Id="rId188" Type="http://schemas.openxmlformats.org/officeDocument/2006/relationships/image" Target="../media/image141.png"/><Relationship Id="rId311" Type="http://schemas.openxmlformats.org/officeDocument/2006/relationships/customXml" Target="../ink/ink154.xml"/><Relationship Id="rId332" Type="http://schemas.openxmlformats.org/officeDocument/2006/relationships/image" Target="../media/image213.png"/><Relationship Id="rId353" Type="http://schemas.openxmlformats.org/officeDocument/2006/relationships/customXml" Target="../ink/ink175.xml"/><Relationship Id="rId71" Type="http://schemas.openxmlformats.org/officeDocument/2006/relationships/image" Target="../media/image82.png"/><Relationship Id="rId92" Type="http://schemas.openxmlformats.org/officeDocument/2006/relationships/customXml" Target="../ink/ink45.xml"/><Relationship Id="rId213" Type="http://schemas.openxmlformats.org/officeDocument/2006/relationships/image" Target="../media/image153.png"/><Relationship Id="rId234" Type="http://schemas.openxmlformats.org/officeDocument/2006/relationships/customXml" Target="../ink/ink116.xml"/><Relationship Id="rId2" Type="http://schemas.openxmlformats.org/officeDocument/2006/relationships/notesSlide" Target="../notesSlides/notesSlide41.xml"/><Relationship Id="rId29" Type="http://schemas.openxmlformats.org/officeDocument/2006/relationships/image" Target="../media/image61.png"/><Relationship Id="rId255" Type="http://schemas.openxmlformats.org/officeDocument/2006/relationships/customXml" Target="../ink/ink126.xml"/><Relationship Id="rId276" Type="http://schemas.openxmlformats.org/officeDocument/2006/relationships/image" Target="../media/image185.png"/><Relationship Id="rId297" Type="http://schemas.openxmlformats.org/officeDocument/2006/relationships/customXml" Target="../ink/ink147.xml"/><Relationship Id="rId40" Type="http://schemas.openxmlformats.org/officeDocument/2006/relationships/customXml" Target="../ink/ink19.xml"/><Relationship Id="rId115" Type="http://schemas.openxmlformats.org/officeDocument/2006/relationships/image" Target="../media/image104.png"/><Relationship Id="rId136" Type="http://schemas.openxmlformats.org/officeDocument/2006/relationships/image" Target="../media/image115.png"/><Relationship Id="rId157" Type="http://schemas.openxmlformats.org/officeDocument/2006/relationships/customXml" Target="../ink/ink77.xml"/><Relationship Id="rId178" Type="http://schemas.openxmlformats.org/officeDocument/2006/relationships/image" Target="../media/image136.png"/><Relationship Id="rId301" Type="http://schemas.openxmlformats.org/officeDocument/2006/relationships/customXml" Target="../ink/ink149.xml"/><Relationship Id="rId322" Type="http://schemas.openxmlformats.org/officeDocument/2006/relationships/image" Target="../media/image208.png"/><Relationship Id="rId343" Type="http://schemas.openxmlformats.org/officeDocument/2006/relationships/customXml" Target="../ink/ink170.xml"/><Relationship Id="rId61" Type="http://schemas.openxmlformats.org/officeDocument/2006/relationships/image" Target="../media/image77.png"/><Relationship Id="rId82" Type="http://schemas.openxmlformats.org/officeDocument/2006/relationships/customXml" Target="../ink/ink40.xml"/><Relationship Id="rId199" Type="http://schemas.openxmlformats.org/officeDocument/2006/relationships/customXml" Target="../ink/ink98.xml"/><Relationship Id="rId203" Type="http://schemas.openxmlformats.org/officeDocument/2006/relationships/customXml" Target="../ink/ink100.xml"/><Relationship Id="rId19" Type="http://schemas.openxmlformats.org/officeDocument/2006/relationships/image" Target="../media/image56.png"/><Relationship Id="rId224" Type="http://schemas.openxmlformats.org/officeDocument/2006/relationships/customXml" Target="../ink/ink111.xml"/><Relationship Id="rId245" Type="http://schemas.openxmlformats.org/officeDocument/2006/relationships/customXml" Target="../ink/ink121.xml"/><Relationship Id="rId266" Type="http://schemas.openxmlformats.org/officeDocument/2006/relationships/image" Target="../media/image180.png"/><Relationship Id="rId287" Type="http://schemas.openxmlformats.org/officeDocument/2006/relationships/customXml" Target="../ink/ink142.xml"/><Relationship Id="rId30" Type="http://schemas.openxmlformats.org/officeDocument/2006/relationships/customXml" Target="../ink/ink14.xml"/><Relationship Id="rId105" Type="http://schemas.openxmlformats.org/officeDocument/2006/relationships/image" Target="../media/image99.png"/><Relationship Id="rId126" Type="http://schemas.openxmlformats.org/officeDocument/2006/relationships/image" Target="../media/image110.png"/><Relationship Id="rId147" Type="http://schemas.openxmlformats.org/officeDocument/2006/relationships/customXml" Target="../ink/ink72.xml"/><Relationship Id="rId168" Type="http://schemas.openxmlformats.org/officeDocument/2006/relationships/image" Target="../media/image131.png"/><Relationship Id="rId312" Type="http://schemas.openxmlformats.org/officeDocument/2006/relationships/image" Target="../media/image203.png"/><Relationship Id="rId333" Type="http://schemas.openxmlformats.org/officeDocument/2006/relationships/customXml" Target="../ink/ink165.xml"/><Relationship Id="rId354" Type="http://schemas.openxmlformats.org/officeDocument/2006/relationships/image" Target="../media/image224.png"/><Relationship Id="rId51" Type="http://schemas.openxmlformats.org/officeDocument/2006/relationships/image" Target="../media/image72.png"/><Relationship Id="rId72" Type="http://schemas.openxmlformats.org/officeDocument/2006/relationships/customXml" Target="../ink/ink35.xml"/><Relationship Id="rId93" Type="http://schemas.openxmlformats.org/officeDocument/2006/relationships/image" Target="../media/image93.png"/><Relationship Id="rId189" Type="http://schemas.openxmlformats.org/officeDocument/2006/relationships/customXml" Target="../ink/ink93.xml"/><Relationship Id="rId3" Type="http://schemas.openxmlformats.org/officeDocument/2006/relationships/image" Target="../media/image48.png"/><Relationship Id="rId214" Type="http://schemas.openxmlformats.org/officeDocument/2006/relationships/customXml" Target="../ink/ink106.xml"/><Relationship Id="rId235" Type="http://schemas.openxmlformats.org/officeDocument/2006/relationships/image" Target="../media/image164.png"/><Relationship Id="rId256" Type="http://schemas.openxmlformats.org/officeDocument/2006/relationships/image" Target="../media/image175.png"/><Relationship Id="rId277" Type="http://schemas.openxmlformats.org/officeDocument/2006/relationships/customXml" Target="../ink/ink137.xml"/><Relationship Id="rId298" Type="http://schemas.openxmlformats.org/officeDocument/2006/relationships/image" Target="../media/image196.png"/><Relationship Id="rId116" Type="http://schemas.openxmlformats.org/officeDocument/2006/relationships/customXml" Target="../ink/ink57.xml"/><Relationship Id="rId137" Type="http://schemas.openxmlformats.org/officeDocument/2006/relationships/customXml" Target="../ink/ink67.xml"/><Relationship Id="rId158" Type="http://schemas.openxmlformats.org/officeDocument/2006/relationships/image" Target="../media/image126.png"/><Relationship Id="rId302" Type="http://schemas.openxmlformats.org/officeDocument/2006/relationships/image" Target="../media/image198.png"/><Relationship Id="rId323" Type="http://schemas.openxmlformats.org/officeDocument/2006/relationships/customXml" Target="../ink/ink160.xml"/><Relationship Id="rId344" Type="http://schemas.openxmlformats.org/officeDocument/2006/relationships/image" Target="../media/image219.png"/><Relationship Id="rId20" Type="http://schemas.openxmlformats.org/officeDocument/2006/relationships/customXml" Target="../ink/ink9.xml"/><Relationship Id="rId41" Type="http://schemas.openxmlformats.org/officeDocument/2006/relationships/image" Target="../media/image67.png"/><Relationship Id="rId62" Type="http://schemas.openxmlformats.org/officeDocument/2006/relationships/customXml" Target="../ink/ink30.xml"/><Relationship Id="rId83" Type="http://schemas.openxmlformats.org/officeDocument/2006/relationships/image" Target="../media/image88.png"/><Relationship Id="rId179" Type="http://schemas.openxmlformats.org/officeDocument/2006/relationships/customXml" Target="../ink/ink88.xml"/><Relationship Id="rId190" Type="http://schemas.openxmlformats.org/officeDocument/2006/relationships/image" Target="../media/image142.png"/><Relationship Id="rId204" Type="http://schemas.openxmlformats.org/officeDocument/2006/relationships/customXml" Target="../ink/ink101.xml"/><Relationship Id="rId225" Type="http://schemas.openxmlformats.org/officeDocument/2006/relationships/image" Target="../media/image159.png"/><Relationship Id="rId246" Type="http://schemas.openxmlformats.org/officeDocument/2006/relationships/image" Target="../media/image170.png"/><Relationship Id="rId267" Type="http://schemas.openxmlformats.org/officeDocument/2006/relationships/customXml" Target="../ink/ink132.xml"/><Relationship Id="rId288" Type="http://schemas.openxmlformats.org/officeDocument/2006/relationships/image" Target="../media/image191.png"/><Relationship Id="rId106" Type="http://schemas.openxmlformats.org/officeDocument/2006/relationships/customXml" Target="../ink/ink52.xml"/><Relationship Id="rId127" Type="http://schemas.openxmlformats.org/officeDocument/2006/relationships/customXml" Target="../ink/ink62.xml"/><Relationship Id="rId313" Type="http://schemas.openxmlformats.org/officeDocument/2006/relationships/customXml" Target="../ink/ink155.xml"/><Relationship Id="rId10" Type="http://schemas.openxmlformats.org/officeDocument/2006/relationships/customXml" Target="../ink/ink4.xml"/><Relationship Id="rId31" Type="http://schemas.openxmlformats.org/officeDocument/2006/relationships/image" Target="../media/image62.png"/><Relationship Id="rId52" Type="http://schemas.openxmlformats.org/officeDocument/2006/relationships/customXml" Target="../ink/ink25.xml"/><Relationship Id="rId73" Type="http://schemas.openxmlformats.org/officeDocument/2006/relationships/image" Target="../media/image83.png"/><Relationship Id="rId94" Type="http://schemas.openxmlformats.org/officeDocument/2006/relationships/customXml" Target="../ink/ink46.xml"/><Relationship Id="rId148" Type="http://schemas.openxmlformats.org/officeDocument/2006/relationships/image" Target="../media/image121.png"/><Relationship Id="rId169" Type="http://schemas.openxmlformats.org/officeDocument/2006/relationships/customXml" Target="../ink/ink83.xml"/><Relationship Id="rId334" Type="http://schemas.openxmlformats.org/officeDocument/2006/relationships/image" Target="../media/image214.png"/><Relationship Id="rId355" Type="http://schemas.openxmlformats.org/officeDocument/2006/relationships/image" Target="../media/image225.png"/><Relationship Id="rId4" Type="http://schemas.openxmlformats.org/officeDocument/2006/relationships/customXml" Target="../ink/ink1.xml"/><Relationship Id="rId180" Type="http://schemas.openxmlformats.org/officeDocument/2006/relationships/image" Target="../media/image137.png"/><Relationship Id="rId215" Type="http://schemas.openxmlformats.org/officeDocument/2006/relationships/image" Target="../media/image154.png"/><Relationship Id="rId236" Type="http://schemas.openxmlformats.org/officeDocument/2006/relationships/customXml" Target="../ink/ink117.xml"/><Relationship Id="rId257" Type="http://schemas.openxmlformats.org/officeDocument/2006/relationships/customXml" Target="../ink/ink127.xml"/><Relationship Id="rId278" Type="http://schemas.openxmlformats.org/officeDocument/2006/relationships/image" Target="../media/image186.png"/><Relationship Id="rId303" Type="http://schemas.openxmlformats.org/officeDocument/2006/relationships/customXml" Target="../ink/ink150.xml"/><Relationship Id="rId42" Type="http://schemas.openxmlformats.org/officeDocument/2006/relationships/customXml" Target="../ink/ink20.xml"/><Relationship Id="rId84" Type="http://schemas.openxmlformats.org/officeDocument/2006/relationships/customXml" Target="../ink/ink41.xml"/><Relationship Id="rId138" Type="http://schemas.openxmlformats.org/officeDocument/2006/relationships/image" Target="../media/image116.png"/><Relationship Id="rId345" Type="http://schemas.openxmlformats.org/officeDocument/2006/relationships/customXml" Target="../ink/ink171.xml"/><Relationship Id="rId191" Type="http://schemas.openxmlformats.org/officeDocument/2006/relationships/customXml" Target="../ink/ink94.xml"/><Relationship Id="rId205" Type="http://schemas.openxmlformats.org/officeDocument/2006/relationships/image" Target="../media/image149.png"/><Relationship Id="rId247" Type="http://schemas.openxmlformats.org/officeDocument/2006/relationships/customXml" Target="../ink/ink122.xml"/><Relationship Id="rId107" Type="http://schemas.openxmlformats.org/officeDocument/2006/relationships/image" Target="../media/image100.png"/><Relationship Id="rId289" Type="http://schemas.openxmlformats.org/officeDocument/2006/relationships/customXml" Target="../ink/ink143.xml"/><Relationship Id="rId11" Type="http://schemas.openxmlformats.org/officeDocument/2006/relationships/image" Target="../media/image52.png"/><Relationship Id="rId53" Type="http://schemas.openxmlformats.org/officeDocument/2006/relationships/image" Target="../media/image73.png"/><Relationship Id="rId149" Type="http://schemas.openxmlformats.org/officeDocument/2006/relationships/customXml" Target="../ink/ink73.xml"/><Relationship Id="rId314" Type="http://schemas.openxmlformats.org/officeDocument/2006/relationships/image" Target="../media/image204.png"/><Relationship Id="rId95" Type="http://schemas.openxmlformats.org/officeDocument/2006/relationships/image" Target="../media/image94.png"/><Relationship Id="rId160" Type="http://schemas.openxmlformats.org/officeDocument/2006/relationships/image" Target="../media/image127.png"/><Relationship Id="rId216" Type="http://schemas.openxmlformats.org/officeDocument/2006/relationships/customXml" Target="../ink/ink107.xml"/><Relationship Id="rId258" Type="http://schemas.openxmlformats.org/officeDocument/2006/relationships/image" Target="../media/image176.png"/><Relationship Id="rId22" Type="http://schemas.openxmlformats.org/officeDocument/2006/relationships/customXml" Target="../ink/ink10.xml"/><Relationship Id="rId64" Type="http://schemas.openxmlformats.org/officeDocument/2006/relationships/customXml" Target="../ink/ink31.xml"/><Relationship Id="rId118" Type="http://schemas.openxmlformats.org/officeDocument/2006/relationships/customXml" Target="../ink/ink58.xml"/><Relationship Id="rId325" Type="http://schemas.openxmlformats.org/officeDocument/2006/relationships/customXml" Target="../ink/ink161.xml"/><Relationship Id="rId171" Type="http://schemas.openxmlformats.org/officeDocument/2006/relationships/customXml" Target="../ink/ink84.xml"/><Relationship Id="rId227" Type="http://schemas.openxmlformats.org/officeDocument/2006/relationships/image" Target="../media/image160.png"/><Relationship Id="rId269" Type="http://schemas.openxmlformats.org/officeDocument/2006/relationships/customXml" Target="../ink/ink133.xml"/><Relationship Id="rId33" Type="http://schemas.openxmlformats.org/officeDocument/2006/relationships/image" Target="../media/image63.png"/><Relationship Id="rId129" Type="http://schemas.openxmlformats.org/officeDocument/2006/relationships/customXml" Target="../ink/ink63.xml"/><Relationship Id="rId280" Type="http://schemas.openxmlformats.org/officeDocument/2006/relationships/image" Target="../media/image187.png"/><Relationship Id="rId336" Type="http://schemas.openxmlformats.org/officeDocument/2006/relationships/image" Target="../media/image215.png"/><Relationship Id="rId75" Type="http://schemas.openxmlformats.org/officeDocument/2006/relationships/image" Target="../media/image84.png"/><Relationship Id="rId140" Type="http://schemas.openxmlformats.org/officeDocument/2006/relationships/image" Target="../media/image117.png"/><Relationship Id="rId182" Type="http://schemas.openxmlformats.org/officeDocument/2006/relationships/image" Target="../media/image138.png"/><Relationship Id="rId6" Type="http://schemas.openxmlformats.org/officeDocument/2006/relationships/customXml" Target="../ink/ink2.xml"/><Relationship Id="rId238" Type="http://schemas.openxmlformats.org/officeDocument/2006/relationships/customXml" Target="../ink/ink118.xml"/><Relationship Id="rId291" Type="http://schemas.openxmlformats.org/officeDocument/2006/relationships/customXml" Target="../ink/ink144.xml"/><Relationship Id="rId305" Type="http://schemas.openxmlformats.org/officeDocument/2006/relationships/customXml" Target="../ink/ink151.xml"/><Relationship Id="rId347" Type="http://schemas.openxmlformats.org/officeDocument/2006/relationships/customXml" Target="../ink/ink172.xml"/><Relationship Id="rId44" Type="http://schemas.openxmlformats.org/officeDocument/2006/relationships/customXml" Target="../ink/ink21.xml"/><Relationship Id="rId86" Type="http://schemas.openxmlformats.org/officeDocument/2006/relationships/customXml" Target="../ink/ink42.xml"/><Relationship Id="rId151" Type="http://schemas.openxmlformats.org/officeDocument/2006/relationships/customXml" Target="../ink/ink74.xml"/><Relationship Id="rId193" Type="http://schemas.openxmlformats.org/officeDocument/2006/relationships/customXml" Target="../ink/ink95.xml"/><Relationship Id="rId207" Type="http://schemas.openxmlformats.org/officeDocument/2006/relationships/image" Target="../media/image150.png"/><Relationship Id="rId249" Type="http://schemas.openxmlformats.org/officeDocument/2006/relationships/customXml" Target="../ink/ink123.xml"/><Relationship Id="rId13" Type="http://schemas.openxmlformats.org/officeDocument/2006/relationships/image" Target="../media/image53.png"/><Relationship Id="rId109" Type="http://schemas.openxmlformats.org/officeDocument/2006/relationships/image" Target="../media/image101.png"/><Relationship Id="rId260" Type="http://schemas.openxmlformats.org/officeDocument/2006/relationships/image" Target="../media/image177.png"/><Relationship Id="rId316" Type="http://schemas.openxmlformats.org/officeDocument/2006/relationships/image" Target="../media/image205.png"/><Relationship Id="rId55" Type="http://schemas.openxmlformats.org/officeDocument/2006/relationships/image" Target="../media/image74.png"/><Relationship Id="rId97" Type="http://schemas.openxmlformats.org/officeDocument/2006/relationships/image" Target="../media/image95.png"/><Relationship Id="rId120" Type="http://schemas.openxmlformats.org/officeDocument/2006/relationships/customXml" Target="../ink/ink59.xml"/><Relationship Id="rId162" Type="http://schemas.openxmlformats.org/officeDocument/2006/relationships/image" Target="../media/image128.png"/><Relationship Id="rId218" Type="http://schemas.openxmlformats.org/officeDocument/2006/relationships/customXml" Target="../ink/ink108.xml"/><Relationship Id="rId271" Type="http://schemas.openxmlformats.org/officeDocument/2006/relationships/customXml" Target="../ink/ink134.xml"/><Relationship Id="rId24" Type="http://schemas.openxmlformats.org/officeDocument/2006/relationships/customXml" Target="../ink/ink11.xml"/><Relationship Id="rId66" Type="http://schemas.openxmlformats.org/officeDocument/2006/relationships/customXml" Target="../ink/ink32.xml"/><Relationship Id="rId131" Type="http://schemas.openxmlformats.org/officeDocument/2006/relationships/customXml" Target="../ink/ink64.xml"/><Relationship Id="rId327" Type="http://schemas.openxmlformats.org/officeDocument/2006/relationships/customXml" Target="../ink/ink162.xml"/><Relationship Id="rId173" Type="http://schemas.openxmlformats.org/officeDocument/2006/relationships/customXml" Target="../ink/ink85.xml"/><Relationship Id="rId229" Type="http://schemas.openxmlformats.org/officeDocument/2006/relationships/image" Target="../media/image161.png"/><Relationship Id="rId240" Type="http://schemas.openxmlformats.org/officeDocument/2006/relationships/customXml" Target="../ink/ink119.xml"/><Relationship Id="rId35" Type="http://schemas.openxmlformats.org/officeDocument/2006/relationships/image" Target="../media/image64.png"/><Relationship Id="rId77" Type="http://schemas.openxmlformats.org/officeDocument/2006/relationships/image" Target="../media/image85.png"/><Relationship Id="rId100" Type="http://schemas.openxmlformats.org/officeDocument/2006/relationships/customXml" Target="../ink/ink49.xml"/><Relationship Id="rId282" Type="http://schemas.openxmlformats.org/officeDocument/2006/relationships/image" Target="../media/image188.png"/><Relationship Id="rId338" Type="http://schemas.openxmlformats.org/officeDocument/2006/relationships/image" Target="../media/image216.png"/><Relationship Id="rId8" Type="http://schemas.openxmlformats.org/officeDocument/2006/relationships/customXml" Target="../ink/ink3.xml"/><Relationship Id="rId142" Type="http://schemas.openxmlformats.org/officeDocument/2006/relationships/image" Target="../media/image118.png"/><Relationship Id="rId184" Type="http://schemas.openxmlformats.org/officeDocument/2006/relationships/image" Target="../media/image139.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3" Type="http://schemas.openxmlformats.org/officeDocument/2006/relationships/hyperlink" Target="https://ixda.org/video/prototyping-for-the-planet/" TargetMode="External"/><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hyperlink" Target="https://static1.squarespace.com/static/5d273540a4527e00017027cf/t/63376b9a632389663490dfd0/1664576437579/Impossible_Planet_Centric_Design_Toolkit.pdf" TargetMode="Externa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53.xml"/><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54.xml"/><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5.xm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56.xml"/><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57.xml"/><Relationship Id="rId1" Type="http://schemas.openxmlformats.org/officeDocument/2006/relationships/slideLayout" Target="../slideLayouts/slideLayout13.xml"/><Relationship Id="rId5" Type="http://schemas.openxmlformats.org/officeDocument/2006/relationships/image" Target="../media/image29.png"/><Relationship Id="rId4" Type="http://schemas.openxmlformats.org/officeDocument/2006/relationships/image" Target="../media/image18.png"/></Relationships>
</file>

<file path=ppt/slides/_rels/slide59.xml.rels><?xml version="1.0" encoding="UTF-8" standalone="yes"?>
<Relationships xmlns="http://schemas.openxmlformats.org/package/2006/relationships"><Relationship Id="rId3" Type="http://schemas.openxmlformats.org/officeDocument/2006/relationships/image" Target="../media/image233.png"/><Relationship Id="rId2" Type="http://schemas.openxmlformats.org/officeDocument/2006/relationships/notesSlide" Target="../notesSlides/notesSlide58.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3.xml"/><Relationship Id="rId5" Type="http://schemas.openxmlformats.org/officeDocument/2006/relationships/image" Target="../media/image20.sv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6A68CC80-BDDD-8516-687F-A4602F48D426}"/>
            </a:ext>
          </a:extLst>
        </p:cNvPr>
        <p:cNvGrpSpPr/>
        <p:nvPr/>
      </p:nvGrpSpPr>
      <p:grpSpPr>
        <a:xfrm>
          <a:off x="0" y="0"/>
          <a:ext cx="0" cy="0"/>
          <a:chOff x="0" y="0"/>
          <a:chExt cx="0" cy="0"/>
        </a:xfrm>
      </p:grpSpPr>
      <p:sp>
        <p:nvSpPr>
          <p:cNvPr id="17" name="Rectangle 16">
            <a:extLst>
              <a:ext uri="{FF2B5EF4-FFF2-40B4-BE49-F238E27FC236}">
                <a16:creationId xmlns:a16="http://schemas.microsoft.com/office/drawing/2014/main" id="{9437B5DE-D392-9D48-F1BA-01C735E682C6}"/>
              </a:ext>
            </a:extLst>
          </p:cNvPr>
          <p:cNvSpPr/>
          <p:nvPr/>
        </p:nvSpPr>
        <p:spPr>
          <a:xfrm>
            <a:off x="1" y="5502166"/>
            <a:ext cx="12192000" cy="13558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7" name="Improving the what why how and who">
            <a:extLst>
              <a:ext uri="{FF2B5EF4-FFF2-40B4-BE49-F238E27FC236}">
                <a16:creationId xmlns:a16="http://schemas.microsoft.com/office/drawing/2014/main" id="{86AD62CB-1B0A-FBE8-A8F5-E6D21F8ED326}"/>
              </a:ext>
            </a:extLst>
          </p:cNvPr>
          <p:cNvSpPr/>
          <p:nvPr/>
        </p:nvSpPr>
        <p:spPr>
          <a:xfrm>
            <a:off x="508226" y="-1248139"/>
            <a:ext cx="5817804" cy="4036065"/>
          </a:xfrm>
          <a:prstGeom prst="rect">
            <a:avLst/>
          </a:prstGeom>
          <a:noFill/>
          <a:ln/>
        </p:spPr>
        <p:txBody>
          <a:bodyPr wrap="square" lIns="0" tIns="0" rIns="0" bIns="0" rtlCol="0" anchor="b"/>
          <a:lstStyle/>
          <a:p>
            <a:pPr defTabSz="609630">
              <a:defRPr/>
            </a:pPr>
            <a:r>
              <a:rPr lang="en-US" sz="6800" b="1" i="0" u="none" strike="noStrike" kern="1200" cap="none" spc="0" normalizeH="0" baseline="0" noProof="0">
                <a:ln>
                  <a:noFill/>
                </a:ln>
                <a:solidFill>
                  <a:prstClr val="white"/>
                </a:solidFill>
                <a:effectLst/>
                <a:uLnTx/>
                <a:uFillTx/>
                <a:latin typeface="Gill Sans MT" panose="020B0502020104020203" pitchFamily="34" charset="0"/>
              </a:rPr>
              <a:t>Test Your Impact</a:t>
            </a:r>
          </a:p>
        </p:txBody>
      </p:sp>
      <p:sp>
        <p:nvSpPr>
          <p:cNvPr id="9" name="TextBox 8">
            <a:extLst>
              <a:ext uri="{FF2B5EF4-FFF2-40B4-BE49-F238E27FC236}">
                <a16:creationId xmlns:a16="http://schemas.microsoft.com/office/drawing/2014/main" id="{6B95C3FA-6B9B-1B52-827F-6B9D5E3697BD}"/>
              </a:ext>
            </a:extLst>
          </p:cNvPr>
          <p:cNvSpPr txBox="1"/>
          <p:nvPr/>
        </p:nvSpPr>
        <p:spPr>
          <a:xfrm>
            <a:off x="511700" y="4426803"/>
            <a:ext cx="7502828" cy="830997"/>
          </a:xfrm>
          <a:prstGeom prst="rect">
            <a:avLst/>
          </a:prstGeom>
          <a:noFill/>
        </p:spPr>
        <p:txBody>
          <a:bodyPr wrap="square" lIns="91440" tIns="45720" rIns="91440" bIns="4572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chemeClr val="bg1"/>
                </a:solidFill>
                <a:effectLst/>
                <a:uLnTx/>
                <a:uFillTx/>
                <a:latin typeface="Gill Sans MT" panose="020B0502020104020203" pitchFamily="34" charset="0"/>
              </a:rPr>
              <a:t>Learning Workshop 4</a:t>
            </a:r>
          </a:p>
          <a:p>
            <a:pPr defTabSz="609630">
              <a:defRPr/>
            </a:pPr>
            <a:r>
              <a:rPr kumimoji="0" lang="en-GB" sz="2400" b="0" i="0" u="none" strike="noStrike" kern="1200" cap="none" spc="0" normalizeH="0" baseline="0" noProof="0">
                <a:ln>
                  <a:noFill/>
                </a:ln>
                <a:solidFill>
                  <a:schemeClr val="bg1"/>
                </a:solidFill>
                <a:effectLst/>
                <a:uLnTx/>
                <a:uFillTx/>
                <a:latin typeface="Gill Sans MT" panose="020B0502020104020203" pitchFamily="34" charset="0"/>
              </a:rPr>
              <a:t>15 May</a:t>
            </a:r>
            <a:r>
              <a:rPr lang="en-GB" sz="2400">
                <a:solidFill>
                  <a:schemeClr val="bg1"/>
                </a:solidFill>
                <a:latin typeface="Gill Sans MT" panose="020B0502020104020203" pitchFamily="34" charset="0"/>
              </a:rPr>
              <a:t> </a:t>
            </a:r>
            <a:r>
              <a:rPr kumimoji="0" lang="en-GB" sz="2400" b="0" i="0" u="none" strike="noStrike" kern="1200" cap="none" spc="0" normalizeH="0" baseline="0" noProof="0">
                <a:ln>
                  <a:noFill/>
                </a:ln>
                <a:solidFill>
                  <a:schemeClr val="bg1"/>
                </a:solidFill>
                <a:effectLst/>
                <a:uLnTx/>
                <a:uFillTx/>
                <a:latin typeface="Gill Sans MT" panose="020B0502020104020203" pitchFamily="34" charset="0"/>
              </a:rPr>
              <a:t>2025</a:t>
            </a:r>
            <a:endParaRPr lang="en-GB" sz="2400" b="0" i="0" u="none" strike="noStrike" kern="1200" cap="none" spc="0" normalizeH="0" baseline="0" noProof="0">
              <a:ln>
                <a:noFill/>
              </a:ln>
              <a:solidFill>
                <a:schemeClr val="bg1"/>
              </a:solidFill>
              <a:effectLst/>
              <a:uLnTx/>
              <a:uFillTx/>
              <a:latin typeface="Gill Sans MT" panose="020B0502020104020203" pitchFamily="34" charset="0"/>
            </a:endParaRPr>
          </a:p>
        </p:txBody>
      </p:sp>
      <p:pic>
        <p:nvPicPr>
          <p:cNvPr id="2" name="Picture 1" descr="A circle with images of people and text&#10;&#10;Description automatically generated">
            <a:extLst>
              <a:ext uri="{FF2B5EF4-FFF2-40B4-BE49-F238E27FC236}">
                <a16:creationId xmlns:a16="http://schemas.microsoft.com/office/drawing/2014/main" id="{C72A4528-9ABF-5A68-14A0-F3A0A7EB9E8A}"/>
              </a:ext>
            </a:extLst>
          </p:cNvPr>
          <p:cNvPicPr>
            <a:picLocks noChangeAspect="1"/>
          </p:cNvPicPr>
          <p:nvPr/>
        </p:nvPicPr>
        <p:blipFill>
          <a:blip r:embed="rId3"/>
          <a:stretch>
            <a:fillRect/>
          </a:stretch>
        </p:blipFill>
        <p:spPr>
          <a:xfrm>
            <a:off x="6510783" y="559028"/>
            <a:ext cx="4779885" cy="4439101"/>
          </a:xfrm>
          <a:prstGeom prst="rect">
            <a:avLst/>
          </a:prstGeom>
        </p:spPr>
      </p:pic>
      <p:pic>
        <p:nvPicPr>
          <p:cNvPr id="4" name="Picture 3" descr="A red and blue circle logo&#10;&#10;AI-generated content may be incorrect.">
            <a:extLst>
              <a:ext uri="{FF2B5EF4-FFF2-40B4-BE49-F238E27FC236}">
                <a16:creationId xmlns:a16="http://schemas.microsoft.com/office/drawing/2014/main" id="{7C607019-9BCB-560D-347D-CA036B3D9EA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19673" y="5642391"/>
            <a:ext cx="2296104" cy="1071256"/>
          </a:xfrm>
          <a:prstGeom prst="rect">
            <a:avLst/>
          </a:prstGeom>
        </p:spPr>
      </p:pic>
      <p:pic>
        <p:nvPicPr>
          <p:cNvPr id="6" name="Picture 5" descr="A black and orange logo&#10;&#10;AI-generated content may be incorrect.">
            <a:extLst>
              <a:ext uri="{FF2B5EF4-FFF2-40B4-BE49-F238E27FC236}">
                <a16:creationId xmlns:a16="http://schemas.microsoft.com/office/drawing/2014/main" id="{DD1242BF-2257-0A0F-5765-A8B6E1683F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881" y="5830764"/>
            <a:ext cx="2349134" cy="882883"/>
          </a:xfrm>
          <a:prstGeom prst="rect">
            <a:avLst/>
          </a:prstGeom>
        </p:spPr>
      </p:pic>
      <p:pic>
        <p:nvPicPr>
          <p:cNvPr id="10" name="Picture 9" descr="A black and white logo&#10;&#10;AI-generated content may be incorrect.">
            <a:extLst>
              <a:ext uri="{FF2B5EF4-FFF2-40B4-BE49-F238E27FC236}">
                <a16:creationId xmlns:a16="http://schemas.microsoft.com/office/drawing/2014/main" id="{D00E73FB-C702-6BCB-C138-C5AEB9CCB7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26698" y="5826249"/>
            <a:ext cx="2528750" cy="887398"/>
          </a:xfrm>
          <a:prstGeom prst="rect">
            <a:avLst/>
          </a:prstGeom>
        </p:spPr>
      </p:pic>
      <p:pic>
        <p:nvPicPr>
          <p:cNvPr id="12" name="Picture 11" descr="A black background with a black square&#10;&#10;AI-generated content may be incorrect.">
            <a:extLst>
              <a:ext uri="{FF2B5EF4-FFF2-40B4-BE49-F238E27FC236}">
                <a16:creationId xmlns:a16="http://schemas.microsoft.com/office/drawing/2014/main" id="{1D2F3260-AAD2-45BF-CFD5-F5AE1B8AC2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21863" y="5768278"/>
            <a:ext cx="1356838" cy="953246"/>
          </a:xfrm>
          <a:prstGeom prst="rect">
            <a:avLst/>
          </a:prstGeom>
        </p:spPr>
      </p:pic>
      <p:pic>
        <p:nvPicPr>
          <p:cNvPr id="14" name="Picture 13" descr="A white background with red text&#10;&#10;AI-generated content may be incorrect.">
            <a:extLst>
              <a:ext uri="{FF2B5EF4-FFF2-40B4-BE49-F238E27FC236}">
                <a16:creationId xmlns:a16="http://schemas.microsoft.com/office/drawing/2014/main" id="{41A37301-F313-62FA-6E02-09EA3CC6AC9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3299" y="5584283"/>
            <a:ext cx="1191597" cy="1191597"/>
          </a:xfrm>
          <a:prstGeom prst="rect">
            <a:avLst/>
          </a:prstGeom>
        </p:spPr>
      </p:pic>
      <p:pic>
        <p:nvPicPr>
          <p:cNvPr id="16" name="Picture 15" descr="A blue lion with a crown and text&#10;&#10;AI-generated content may be incorrect.">
            <a:extLst>
              <a:ext uri="{FF2B5EF4-FFF2-40B4-BE49-F238E27FC236}">
                <a16:creationId xmlns:a16="http://schemas.microsoft.com/office/drawing/2014/main" id="{6FC0DA1B-4588-DC46-178C-9436252386E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08553" y="5692997"/>
            <a:ext cx="1460205" cy="1082883"/>
          </a:xfrm>
          <a:prstGeom prst="rect">
            <a:avLst/>
          </a:prstGeom>
        </p:spPr>
      </p:pic>
    </p:spTree>
    <p:extLst>
      <p:ext uri="{BB962C8B-B14F-4D97-AF65-F5344CB8AC3E}">
        <p14:creationId xmlns:p14="http://schemas.microsoft.com/office/powerpoint/2010/main" val="95870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367141A8-4A21-DBC4-0CF4-355D8F7BE30B}"/>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4E1CC8DC-A341-444B-61D1-859F298FB97C}"/>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6" name="Body Medium">
            <a:extLst>
              <a:ext uri="{FF2B5EF4-FFF2-40B4-BE49-F238E27FC236}">
                <a16:creationId xmlns:a16="http://schemas.microsoft.com/office/drawing/2014/main" id="{86C732BA-C433-2B6D-0A90-BCB7978E3446}"/>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Gill Sans MT" panose="020B0502020104020203" pitchFamily="34" charset="0"/>
                <a:ea typeface="Visuelt Pro ExtraLight"/>
              </a:rPr>
              <a:t>What </a:t>
            </a:r>
            <a:r>
              <a:rPr lang="en-US" sz="3200" kern="0">
                <a:solidFill>
                  <a:srgbClr val="000000"/>
                </a:solidFill>
                <a:latin typeface="Gill Sans MT" panose="020B0502020104020203" pitchFamily="34" charset="0"/>
              </a:rPr>
              <a:t>are the learning outcomes?</a:t>
            </a:r>
          </a:p>
        </p:txBody>
      </p:sp>
      <p:graphicFrame>
        <p:nvGraphicFramePr>
          <p:cNvPr id="3" name="Table 2">
            <a:extLst>
              <a:ext uri="{FF2B5EF4-FFF2-40B4-BE49-F238E27FC236}">
                <a16:creationId xmlns:a16="http://schemas.microsoft.com/office/drawing/2014/main" id="{4CD37E5B-CE50-A572-7589-0F212D8FD850}"/>
              </a:ext>
            </a:extLst>
          </p:cNvPr>
          <p:cNvGraphicFramePr>
            <a:graphicFrameLocks noGrp="1"/>
          </p:cNvGraphicFramePr>
          <p:nvPr>
            <p:extLst>
              <p:ext uri="{D42A27DB-BD31-4B8C-83A1-F6EECF244321}">
                <p14:modId xmlns:p14="http://schemas.microsoft.com/office/powerpoint/2010/main" val="3552714951"/>
              </p:ext>
            </p:extLst>
          </p:nvPr>
        </p:nvGraphicFramePr>
        <p:xfrm>
          <a:off x="112143" y="1449775"/>
          <a:ext cx="11237882" cy="5227701"/>
        </p:xfrm>
        <a:graphic>
          <a:graphicData uri="http://schemas.openxmlformats.org/drawingml/2006/table">
            <a:tbl>
              <a:tblPr firstRow="1" bandRow="1">
                <a:tableStyleId>{C083E6E3-FA7D-4D7B-A595-EF9225AFEA82}</a:tableStyleId>
              </a:tblPr>
              <a:tblGrid>
                <a:gridCol w="2162287">
                  <a:extLst>
                    <a:ext uri="{9D8B030D-6E8A-4147-A177-3AD203B41FA5}">
                      <a16:colId xmlns:a16="http://schemas.microsoft.com/office/drawing/2014/main" val="2791638648"/>
                    </a:ext>
                  </a:extLst>
                </a:gridCol>
                <a:gridCol w="9075595">
                  <a:extLst>
                    <a:ext uri="{9D8B030D-6E8A-4147-A177-3AD203B41FA5}">
                      <a16:colId xmlns:a16="http://schemas.microsoft.com/office/drawing/2014/main" val="171805292"/>
                    </a:ext>
                  </a:extLst>
                </a:gridCol>
              </a:tblGrid>
              <a:tr h="370840">
                <a:tc>
                  <a:txBody>
                    <a:bodyPr/>
                    <a:lstStyle/>
                    <a:p>
                      <a:r>
                        <a:rPr lang="en-GB" sz="2000" b="1">
                          <a:latin typeface="Gill Sans MT" panose="020B0502020104020203" pitchFamily="34" charset="0"/>
                        </a:rPr>
                        <a:t>Capability</a:t>
                      </a:r>
                    </a:p>
                  </a:txBody>
                  <a:tcPr>
                    <a:solidFill>
                      <a:srgbClr val="03ECDD"/>
                    </a:solidFill>
                  </a:tcPr>
                </a:tc>
                <a:tc>
                  <a:txBody>
                    <a:bodyPr/>
                    <a:lstStyle/>
                    <a:p>
                      <a:r>
                        <a:rPr lang="en-GB" sz="2000" b="1">
                          <a:latin typeface="Gill Sans MT" panose="020B0502020104020203" pitchFamily="34" charset="0"/>
                        </a:rPr>
                        <a:t>Learning outcome</a:t>
                      </a:r>
                    </a:p>
                  </a:txBody>
                  <a:tcPr>
                    <a:solidFill>
                      <a:srgbClr val="03ECDD"/>
                    </a:solidFill>
                  </a:tcPr>
                </a:tc>
                <a:extLst>
                  <a:ext uri="{0D108BD9-81ED-4DB2-BD59-A6C34878D82A}">
                    <a16:rowId xmlns:a16="http://schemas.microsoft.com/office/drawing/2014/main" val="728828462"/>
                  </a:ext>
                </a:extLst>
              </a:tr>
              <a:tr h="370840">
                <a:tc>
                  <a:txBody>
                    <a:bodyPr/>
                    <a:lstStyle/>
                    <a:p>
                      <a:r>
                        <a:rPr lang="en-GB" sz="2000" b="1">
                          <a:latin typeface="Gill Sans MT" panose="020B0502020104020203" pitchFamily="34" charset="0"/>
                        </a:rPr>
                        <a:t>Care</a:t>
                      </a:r>
                    </a:p>
                  </a:txBody>
                  <a:tcPr>
                    <a:solidFill>
                      <a:srgbClr val="FFFAEF">
                        <a:alpha val="20000"/>
                      </a:srgbClr>
                    </a:solidFill>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Say why I care about myself, other people and the living world.</a:t>
                      </a:r>
                    </a:p>
                    <a:p>
                      <a:pPr marL="0" lvl="0" indent="0">
                        <a:lnSpc>
                          <a:spcPct val="115000"/>
                        </a:lnSpc>
                        <a:buFont typeface="Arial" panose="020B0604020202020204" pitchFamily="34" charset="0"/>
                        <a:buNone/>
                      </a:pPr>
                      <a:r>
                        <a:rPr lang="en-GB" sz="2000" kern="100">
                          <a:effectLst/>
                          <a:latin typeface="Gill Sans MT" panose="020B0502020104020203" pitchFamily="34" charset="0"/>
                        </a:rPr>
                        <a:t>Understand other people think and feel differently to me and still connect with them.</a:t>
                      </a:r>
                      <a:endParaRPr lang="en-GB" sz="2000">
                        <a:latin typeface="Gill Sans MT" panose="020B0502020104020203" pitchFamily="34" charset="0"/>
                      </a:endParaRPr>
                    </a:p>
                  </a:txBody>
                  <a:tcPr>
                    <a:solidFill>
                      <a:srgbClr val="FFFAEF">
                        <a:alpha val="20000"/>
                      </a:srgbClr>
                    </a:solidFill>
                  </a:tcPr>
                </a:tc>
                <a:extLst>
                  <a:ext uri="{0D108BD9-81ED-4DB2-BD59-A6C34878D82A}">
                    <a16:rowId xmlns:a16="http://schemas.microsoft.com/office/drawing/2014/main" val="2462516747"/>
                  </a:ext>
                </a:extLst>
              </a:tr>
              <a:tr h="370840">
                <a:tc>
                  <a:txBody>
                    <a:bodyPr/>
                    <a:lstStyle/>
                    <a:p>
                      <a:r>
                        <a:rPr lang="en-GB" sz="2000" b="1">
                          <a:latin typeface="Gill Sans MT" panose="020B0502020104020203" pitchFamily="34" charset="0"/>
                        </a:rPr>
                        <a:t>Citizenship</a:t>
                      </a:r>
                    </a:p>
                  </a:txBody>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Say how I can make a difference in my life and the world around me.</a:t>
                      </a:r>
                      <a:endParaRPr lang="en-GB" sz="2000">
                        <a:latin typeface="Gill Sans MT" panose="020B0502020104020203" pitchFamily="34" charset="0"/>
                      </a:endParaRPr>
                    </a:p>
                  </a:txBody>
                  <a:tcPr/>
                </a:tc>
                <a:extLst>
                  <a:ext uri="{0D108BD9-81ED-4DB2-BD59-A6C34878D82A}">
                    <a16:rowId xmlns:a16="http://schemas.microsoft.com/office/drawing/2014/main" val="880890715"/>
                  </a:ext>
                </a:extLst>
              </a:tr>
              <a:tr h="370840">
                <a:tc>
                  <a:txBody>
                    <a:bodyPr/>
                    <a:lstStyle/>
                    <a:p>
                      <a:r>
                        <a:rPr lang="en-GB" sz="2000" b="1">
                          <a:latin typeface="Gill Sans MT" panose="020B0502020104020203" pitchFamily="34" charset="0"/>
                        </a:rPr>
                        <a:t>Composure</a:t>
                      </a:r>
                    </a:p>
                  </a:txBody>
                  <a:tcPr>
                    <a:solidFill>
                      <a:srgbClr val="FFFAEF">
                        <a:alpha val="20000"/>
                      </a:srgbClr>
                    </a:solidFill>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Feel confident in what I am good at and what I can do.</a:t>
                      </a:r>
                      <a:endParaRPr lang="en-GB" sz="2000">
                        <a:latin typeface="Gill Sans MT" panose="020B0502020104020203" pitchFamily="34" charset="0"/>
                      </a:endParaRPr>
                    </a:p>
                  </a:txBody>
                  <a:tcPr>
                    <a:solidFill>
                      <a:srgbClr val="FFFAEF">
                        <a:alpha val="20000"/>
                      </a:srgbClr>
                    </a:solidFill>
                  </a:tcPr>
                </a:tc>
                <a:extLst>
                  <a:ext uri="{0D108BD9-81ED-4DB2-BD59-A6C34878D82A}">
                    <a16:rowId xmlns:a16="http://schemas.microsoft.com/office/drawing/2014/main" val="3557240161"/>
                  </a:ext>
                </a:extLst>
              </a:tr>
              <a:tr h="370840">
                <a:tc>
                  <a:txBody>
                    <a:bodyPr/>
                    <a:lstStyle/>
                    <a:p>
                      <a:r>
                        <a:rPr lang="en-GB" sz="2000" b="1">
                          <a:latin typeface="Gill Sans MT" panose="020B0502020104020203" pitchFamily="34" charset="0"/>
                        </a:rPr>
                        <a:t>Curiousity</a:t>
                      </a:r>
                    </a:p>
                  </a:txBody>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Know where to look for answers and see people, animals and even plants as teachers.</a:t>
                      </a:r>
                      <a:endParaRPr lang="en-GB" sz="2000">
                        <a:latin typeface="Gill Sans MT" panose="020B0502020104020203" pitchFamily="34" charset="0"/>
                      </a:endParaRPr>
                    </a:p>
                  </a:txBody>
                  <a:tcPr/>
                </a:tc>
                <a:extLst>
                  <a:ext uri="{0D108BD9-81ED-4DB2-BD59-A6C34878D82A}">
                    <a16:rowId xmlns:a16="http://schemas.microsoft.com/office/drawing/2014/main" val="411751520"/>
                  </a:ext>
                </a:extLst>
              </a:tr>
              <a:tr h="370840">
                <a:tc>
                  <a:txBody>
                    <a:bodyPr/>
                    <a:lstStyle/>
                    <a:p>
                      <a:r>
                        <a:rPr lang="en-GB" sz="2000" b="1">
                          <a:latin typeface="Gill Sans MT" panose="020B0502020104020203" pitchFamily="34" charset="0"/>
                        </a:rPr>
                        <a:t>Critical thinking</a:t>
                      </a:r>
                    </a:p>
                  </a:txBody>
                  <a:tcPr>
                    <a:solidFill>
                      <a:srgbClr val="FFFAEF">
                        <a:alpha val="20000"/>
                      </a:srgbClr>
                    </a:solidFill>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Look at lots of different information and ideas before deciding what to think or do.</a:t>
                      </a:r>
                      <a:endParaRPr lang="en-GB" sz="2000">
                        <a:latin typeface="Gill Sans MT" panose="020B0502020104020203" pitchFamily="34" charset="0"/>
                      </a:endParaRPr>
                    </a:p>
                  </a:txBody>
                  <a:tcPr>
                    <a:solidFill>
                      <a:srgbClr val="FFFAEF">
                        <a:alpha val="20000"/>
                      </a:srgbClr>
                    </a:solidFill>
                  </a:tcPr>
                </a:tc>
                <a:extLst>
                  <a:ext uri="{0D108BD9-81ED-4DB2-BD59-A6C34878D82A}">
                    <a16:rowId xmlns:a16="http://schemas.microsoft.com/office/drawing/2014/main" val="3159224446"/>
                  </a:ext>
                </a:extLst>
              </a:tr>
              <a:tr h="370840">
                <a:tc>
                  <a:txBody>
                    <a:bodyPr/>
                    <a:lstStyle/>
                    <a:p>
                      <a:r>
                        <a:rPr lang="en-GB" sz="2000" b="1">
                          <a:latin typeface="Gill Sans MT" panose="020B0502020104020203" pitchFamily="34" charset="0"/>
                        </a:rPr>
                        <a:t>Creativity</a:t>
                      </a:r>
                    </a:p>
                  </a:txBody>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Dream big about what is possible.</a:t>
                      </a:r>
                    </a:p>
                    <a:p>
                      <a:pPr marL="0" lvl="0" indent="0">
                        <a:lnSpc>
                          <a:spcPct val="115000"/>
                        </a:lnSpc>
                        <a:buFont typeface="Arial" panose="020B0604020202020204" pitchFamily="34" charset="0"/>
                        <a:buNone/>
                      </a:pPr>
                      <a:r>
                        <a:rPr lang="en-GB" sz="2000" kern="100">
                          <a:effectLst/>
                          <a:latin typeface="Gill Sans MT" panose="020B0502020104020203" pitchFamily="34" charset="0"/>
                        </a:rPr>
                        <a:t>Turn ideas into actions that make things better.</a:t>
                      </a:r>
                      <a:endParaRPr lang="en-GB" sz="2000">
                        <a:latin typeface="Gill Sans MT" panose="020B0502020104020203" pitchFamily="34" charset="0"/>
                      </a:endParaRPr>
                    </a:p>
                  </a:txBody>
                  <a:tcPr/>
                </a:tc>
                <a:extLst>
                  <a:ext uri="{0D108BD9-81ED-4DB2-BD59-A6C34878D82A}">
                    <a16:rowId xmlns:a16="http://schemas.microsoft.com/office/drawing/2014/main" val="160186966"/>
                  </a:ext>
                </a:extLst>
              </a:tr>
              <a:tr h="370840">
                <a:tc>
                  <a:txBody>
                    <a:bodyPr/>
                    <a:lstStyle/>
                    <a:p>
                      <a:r>
                        <a:rPr lang="en-GB" sz="2000" b="1">
                          <a:latin typeface="Gill Sans MT" panose="020B0502020104020203" pitchFamily="34" charset="0"/>
                        </a:rPr>
                        <a:t>Courage</a:t>
                      </a:r>
                    </a:p>
                  </a:txBody>
                  <a:tcPr>
                    <a:solidFill>
                      <a:srgbClr val="FFFAEF">
                        <a:alpha val="20000"/>
                      </a:srgbClr>
                    </a:solidFill>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Try new things, even when it's hard.</a:t>
                      </a:r>
                      <a:endParaRPr lang="en-GB" sz="2000">
                        <a:latin typeface="Gill Sans MT" panose="020B0502020104020203" pitchFamily="34" charset="0"/>
                      </a:endParaRPr>
                    </a:p>
                  </a:txBody>
                  <a:tcPr>
                    <a:solidFill>
                      <a:srgbClr val="FFFAEF">
                        <a:alpha val="20000"/>
                      </a:srgbClr>
                    </a:solidFill>
                  </a:tcPr>
                </a:tc>
                <a:extLst>
                  <a:ext uri="{0D108BD9-81ED-4DB2-BD59-A6C34878D82A}">
                    <a16:rowId xmlns:a16="http://schemas.microsoft.com/office/drawing/2014/main" val="3354149646"/>
                  </a:ext>
                </a:extLst>
              </a:tr>
              <a:tr h="370840">
                <a:tc>
                  <a:txBody>
                    <a:bodyPr/>
                    <a:lstStyle/>
                    <a:p>
                      <a:r>
                        <a:rPr lang="en-GB" sz="2000" b="1">
                          <a:latin typeface="Gill Sans MT" panose="020B0502020104020203" pitchFamily="34" charset="0"/>
                        </a:rPr>
                        <a:t>Collaboration</a:t>
                      </a:r>
                    </a:p>
                  </a:txBody>
                  <a:tcPr/>
                </a:tc>
                <a:tc>
                  <a:txBody>
                    <a:bodyPr/>
                    <a:lstStyle/>
                    <a:p>
                      <a:pPr marL="0" lvl="0" indent="0">
                        <a:lnSpc>
                          <a:spcPct val="115000"/>
                        </a:lnSpc>
                        <a:buFont typeface="Arial" panose="020B0604020202020204" pitchFamily="34" charset="0"/>
                        <a:buNone/>
                      </a:pPr>
                      <a:r>
                        <a:rPr lang="en-GB" sz="2000" kern="100">
                          <a:effectLst/>
                          <a:latin typeface="Gill Sans MT"/>
                        </a:rPr>
                        <a:t>Work with others, to make things better.</a:t>
                      </a:r>
                      <a:endParaRPr lang="en-GB" sz="2000">
                        <a:latin typeface="Gill Sans MT"/>
                      </a:endParaRPr>
                    </a:p>
                  </a:txBody>
                  <a:tcPr/>
                </a:tc>
                <a:extLst>
                  <a:ext uri="{0D108BD9-81ED-4DB2-BD59-A6C34878D82A}">
                    <a16:rowId xmlns:a16="http://schemas.microsoft.com/office/drawing/2014/main" val="1962320263"/>
                  </a:ext>
                </a:extLst>
              </a:tr>
              <a:tr h="370840">
                <a:tc>
                  <a:txBody>
                    <a:bodyPr/>
                    <a:lstStyle/>
                    <a:p>
                      <a:r>
                        <a:rPr lang="en-GB" sz="2000" b="1">
                          <a:latin typeface="Gill Sans MT" panose="020B0502020104020203" pitchFamily="34" charset="0"/>
                        </a:rPr>
                        <a:t>Change</a:t>
                      </a:r>
                    </a:p>
                  </a:txBody>
                  <a:tcPr>
                    <a:solidFill>
                      <a:srgbClr val="FFFAEF">
                        <a:alpha val="20000"/>
                      </a:srgbClr>
                    </a:solidFill>
                  </a:tcPr>
                </a:tc>
                <a:tc>
                  <a:txBody>
                    <a:bodyPr/>
                    <a:lstStyle/>
                    <a:p>
                      <a:pPr marL="0" lvl="0" indent="0">
                        <a:lnSpc>
                          <a:spcPct val="115000"/>
                        </a:lnSpc>
                        <a:buFont typeface="Arial" panose="020B0604020202020204" pitchFamily="34" charset="0"/>
                        <a:buNone/>
                      </a:pPr>
                      <a:r>
                        <a:rPr lang="en-GB" sz="2000" kern="100">
                          <a:effectLst/>
                          <a:latin typeface="Gill Sans MT" panose="020B0502020104020203" pitchFamily="34" charset="0"/>
                        </a:rPr>
                        <a:t>Deal with things that are unknown or lots of new things happening quickly.</a:t>
                      </a:r>
                      <a:endParaRPr lang="en-GB" sz="2000">
                        <a:latin typeface="Gill Sans MT" panose="020B0502020104020203" pitchFamily="34" charset="0"/>
                      </a:endParaRPr>
                    </a:p>
                  </a:txBody>
                  <a:tcPr>
                    <a:solidFill>
                      <a:srgbClr val="FFFAEF">
                        <a:alpha val="20000"/>
                      </a:srgbClr>
                    </a:solidFill>
                  </a:tcPr>
                </a:tc>
                <a:extLst>
                  <a:ext uri="{0D108BD9-81ED-4DB2-BD59-A6C34878D82A}">
                    <a16:rowId xmlns:a16="http://schemas.microsoft.com/office/drawing/2014/main" val="787536965"/>
                  </a:ext>
                </a:extLst>
              </a:tr>
              <a:tr h="370840">
                <a:tc>
                  <a:txBody>
                    <a:bodyPr/>
                    <a:lstStyle/>
                    <a:p>
                      <a:r>
                        <a:rPr lang="en-GB" sz="2000" b="1">
                          <a:latin typeface="Gill Sans MT" panose="020B0502020104020203" pitchFamily="34" charset="0"/>
                        </a:rPr>
                        <a:t>Communication</a:t>
                      </a:r>
                    </a:p>
                  </a:txBody>
                  <a:tcPr/>
                </a:tc>
                <a:tc>
                  <a:txBody>
                    <a:bodyPr/>
                    <a:lstStyle/>
                    <a:p>
                      <a:pPr marL="0" marR="0" lvl="0" indent="0" algn="l" defTabSz="60963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sz="2000" kern="100">
                          <a:effectLst/>
                          <a:latin typeface="Gill Sans MT" panose="020B0502020104020203" pitchFamily="34" charset="0"/>
                        </a:rPr>
                        <a:t>Speak in a way that makes others listen, understand and act.</a:t>
                      </a:r>
                      <a:endParaRPr lang="en-GB" sz="2000">
                        <a:latin typeface="Gill Sans MT" panose="020B0502020104020203" pitchFamily="34" charset="0"/>
                      </a:endParaRPr>
                    </a:p>
                  </a:txBody>
                  <a:tcPr/>
                </a:tc>
                <a:extLst>
                  <a:ext uri="{0D108BD9-81ED-4DB2-BD59-A6C34878D82A}">
                    <a16:rowId xmlns:a16="http://schemas.microsoft.com/office/drawing/2014/main" val="2580019535"/>
                  </a:ext>
                </a:extLst>
              </a:tr>
            </a:tbl>
          </a:graphicData>
        </a:graphic>
      </p:graphicFrame>
    </p:spTree>
    <p:extLst>
      <p:ext uri="{BB962C8B-B14F-4D97-AF65-F5344CB8AC3E}">
        <p14:creationId xmlns:p14="http://schemas.microsoft.com/office/powerpoint/2010/main" val="9650922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88C96F7E-7370-699E-7FA8-AFEFC0FAB532}"/>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3B6A63E-8309-7B82-8E3F-D1A0313D6423}"/>
              </a:ext>
            </a:extLst>
          </p:cNvPr>
          <p:cNvGrpSpPr/>
          <p:nvPr/>
        </p:nvGrpSpPr>
        <p:grpSpPr>
          <a:xfrm>
            <a:off x="493682" y="3352081"/>
            <a:ext cx="7502828" cy="2698051"/>
            <a:chOff x="504579" y="2074532"/>
            <a:chExt cx="6166030" cy="2698051"/>
          </a:xfrm>
        </p:grpSpPr>
        <p:sp>
          <p:nvSpPr>
            <p:cNvPr id="7" name="Improving the what why how and who">
              <a:extLst>
                <a:ext uri="{FF2B5EF4-FFF2-40B4-BE49-F238E27FC236}">
                  <a16:creationId xmlns:a16="http://schemas.microsoft.com/office/drawing/2014/main" id="{D526AE18-34B0-3DF0-71DA-DC07AC99DAA1}"/>
                </a:ext>
              </a:extLst>
            </p:cNvPr>
            <p:cNvSpPr/>
            <p:nvPr/>
          </p:nvSpPr>
          <p:spPr>
            <a:xfrm>
              <a:off x="571200" y="2074532"/>
              <a:ext cx="4922092"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Gill Sans MT" panose="020B0502020104020203" pitchFamily="34" charset="0"/>
                </a:rPr>
                <a:t>Test Your Impact</a:t>
              </a:r>
            </a:p>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6800" b="1" i="0" u="none" strike="noStrike" kern="1200" cap="none" spc="0" normalizeH="0" baseline="0" noProof="0">
                <a:ln>
                  <a:noFill/>
                </a:ln>
                <a:solidFill>
                  <a:srgbClr val="F6F2E9"/>
                </a:solidFill>
                <a:effectLst/>
                <a:uLnTx/>
                <a:uFillTx/>
                <a:latin typeface="Gill Sans MT" panose="020B0502020104020203" pitchFamily="34" charset="0"/>
              </a:endParaRPr>
            </a:p>
          </p:txBody>
        </p:sp>
        <p:sp>
          <p:nvSpPr>
            <p:cNvPr id="9" name="TextBox 8">
              <a:extLst>
                <a:ext uri="{FF2B5EF4-FFF2-40B4-BE49-F238E27FC236}">
                  <a16:creationId xmlns:a16="http://schemas.microsoft.com/office/drawing/2014/main" id="{41DF699B-4E86-8564-3005-67ECD0205A6B}"/>
                </a:ext>
              </a:extLst>
            </p:cNvPr>
            <p:cNvSpPr txBox="1"/>
            <p:nvPr/>
          </p:nvSpPr>
          <p:spPr>
            <a:xfrm>
              <a:off x="504579" y="4310918"/>
              <a:ext cx="6166030" cy="461665"/>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GB" sz="2400">
                  <a:solidFill>
                    <a:srgbClr val="F6F2E9"/>
                  </a:solidFill>
                  <a:latin typeface="Gill Sans MT" panose="020B0502020104020203" pitchFamily="34" charset="0"/>
                </a:rPr>
                <a:t>Learning Workshop 4</a:t>
              </a:r>
              <a:endParaRPr kumimoji="0" lang="en-GB" sz="2400" b="0" i="0" u="none" strike="noStrike" kern="1200" cap="none" spc="0" normalizeH="0" baseline="0" noProof="0">
                <a:ln>
                  <a:noFill/>
                </a:ln>
                <a:solidFill>
                  <a:srgbClr val="F6F2E9"/>
                </a:solidFill>
                <a:effectLst/>
                <a:uLnTx/>
                <a:uFillTx/>
                <a:latin typeface="Gill Sans MT" panose="020B0502020104020203" pitchFamily="34" charset="0"/>
              </a:endParaRPr>
            </a:p>
          </p:txBody>
        </p:sp>
      </p:grpSp>
      <p:pic>
        <p:nvPicPr>
          <p:cNvPr id="2" name="Picture 1" descr="A yellow and blue star with a blue star in the center&#10;&#10;Description automatically generated">
            <a:extLst>
              <a:ext uri="{FF2B5EF4-FFF2-40B4-BE49-F238E27FC236}">
                <a16:creationId xmlns:a16="http://schemas.microsoft.com/office/drawing/2014/main" id="{112038C0-925F-2B34-73E5-1D1EA54D6BF3}"/>
              </a:ext>
            </a:extLst>
          </p:cNvPr>
          <p:cNvPicPr>
            <a:picLocks noChangeAspect="1"/>
          </p:cNvPicPr>
          <p:nvPr/>
        </p:nvPicPr>
        <p:blipFill>
          <a:blip r:embed="rId3">
            <a:extLst>
              <a:ext uri="{28A0092B-C50C-407E-A947-70E740481C1C}">
                <a14:useLocalDpi xmlns:a14="http://schemas.microsoft.com/office/drawing/2010/main" val="0"/>
              </a:ext>
            </a:extLst>
          </a:blip>
          <a:srcRect l="-4768" t="-12020" r="39862" b="41977"/>
          <a:stretch/>
        </p:blipFill>
        <p:spPr>
          <a:xfrm>
            <a:off x="4245096" y="-1717581"/>
            <a:ext cx="7946904" cy="8575581"/>
          </a:xfrm>
          <a:prstGeom prst="rect">
            <a:avLst/>
          </a:prstGeom>
        </p:spPr>
      </p:pic>
    </p:spTree>
    <p:extLst>
      <p:ext uri="{BB962C8B-B14F-4D97-AF65-F5344CB8AC3E}">
        <p14:creationId xmlns:p14="http://schemas.microsoft.com/office/powerpoint/2010/main" val="9591340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C270C4-257D-490A-2F19-EDD359E892B7}"/>
            </a:ext>
          </a:extLst>
        </p:cNvPr>
        <p:cNvGrpSpPr/>
        <p:nvPr/>
      </p:nvGrpSpPr>
      <p:grpSpPr>
        <a:xfrm>
          <a:off x="0" y="0"/>
          <a:ext cx="0" cy="0"/>
          <a:chOff x="0" y="0"/>
          <a:chExt cx="0" cy="0"/>
        </a:xfrm>
      </p:grpSpPr>
      <p:pic>
        <p:nvPicPr>
          <p:cNvPr id="2" name="Picture 1" descr="A green and white circle with white lines and a green and orange circle with white lines and a black background&#10;&#10;AI-generated content may be incorrect.">
            <a:extLst>
              <a:ext uri="{FF2B5EF4-FFF2-40B4-BE49-F238E27FC236}">
                <a16:creationId xmlns:a16="http://schemas.microsoft.com/office/drawing/2014/main" id="{1E7563CF-367A-9656-602A-A5C70F48174B}"/>
              </a:ext>
            </a:extLst>
          </p:cNvPr>
          <p:cNvPicPr>
            <a:picLocks noChangeAspect="1"/>
          </p:cNvPicPr>
          <p:nvPr/>
        </p:nvPicPr>
        <p:blipFill>
          <a:blip r:embed="rId3"/>
          <a:srcRect l="72084" r="6509"/>
          <a:stretch/>
        </p:blipFill>
        <p:spPr>
          <a:xfrm>
            <a:off x="0" y="2571909"/>
            <a:ext cx="2084768" cy="2268697"/>
          </a:xfrm>
          <a:prstGeom prst="rect">
            <a:avLst/>
          </a:prstGeom>
        </p:spPr>
      </p:pic>
      <p:sp>
        <p:nvSpPr>
          <p:cNvPr id="16" name="Rectangle 15">
            <a:extLst>
              <a:ext uri="{FF2B5EF4-FFF2-40B4-BE49-F238E27FC236}">
                <a16:creationId xmlns:a16="http://schemas.microsoft.com/office/drawing/2014/main" id="{9700A9B3-22F8-83CE-35C2-84291F313994}"/>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j-lt"/>
              <a:ea typeface="+mn-ea"/>
              <a:cs typeface="+mn-cs"/>
            </a:endParaRPr>
          </a:p>
        </p:txBody>
      </p:sp>
      <p:sp>
        <p:nvSpPr>
          <p:cNvPr id="17" name="Body Medium">
            <a:extLst>
              <a:ext uri="{FF2B5EF4-FFF2-40B4-BE49-F238E27FC236}">
                <a16:creationId xmlns:a16="http://schemas.microsoft.com/office/drawing/2014/main" id="{BDCB505D-8564-98B8-A633-FD0381044236}"/>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mj-lt"/>
              <a:ea typeface="+mn-ea"/>
              <a:cs typeface="+mn-cs"/>
            </a:endParaRPr>
          </a:p>
        </p:txBody>
      </p:sp>
      <p:sp>
        <p:nvSpPr>
          <p:cNvPr id="8" name="Rectangle 7">
            <a:extLst>
              <a:ext uri="{FF2B5EF4-FFF2-40B4-BE49-F238E27FC236}">
                <a16:creationId xmlns:a16="http://schemas.microsoft.com/office/drawing/2014/main" id="{A23941B0-21E9-8CEC-555D-FD182A47E5B4}"/>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15" name="Body Medium">
            <a:extLst>
              <a:ext uri="{FF2B5EF4-FFF2-40B4-BE49-F238E27FC236}">
                <a16:creationId xmlns:a16="http://schemas.microsoft.com/office/drawing/2014/main" id="{A7F68D8C-5CD1-A245-6127-83D9E0A9DC57}"/>
              </a:ext>
            </a:extLst>
          </p:cNvPr>
          <p:cNvSpPr/>
          <p:nvPr/>
        </p:nvSpPr>
        <p:spPr>
          <a:xfrm>
            <a:off x="602961" y="493106"/>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mj-lt"/>
              </a:rPr>
              <a:t>Laying foundations (survey 1)</a:t>
            </a:r>
          </a:p>
        </p:txBody>
      </p:sp>
      <p:sp>
        <p:nvSpPr>
          <p:cNvPr id="22" name="Body Medium">
            <a:extLst>
              <a:ext uri="{FF2B5EF4-FFF2-40B4-BE49-F238E27FC236}">
                <a16:creationId xmlns:a16="http://schemas.microsoft.com/office/drawing/2014/main" id="{1B576F22-95F3-34D5-84E9-7E7D21EC3E96}"/>
              </a:ext>
            </a:extLst>
          </p:cNvPr>
          <p:cNvSpPr/>
          <p:nvPr/>
        </p:nvSpPr>
        <p:spPr>
          <a:xfrm>
            <a:off x="567129" y="1988836"/>
            <a:ext cx="8831860" cy="4691798"/>
          </a:xfrm>
          <a:prstGeom prst="rect">
            <a:avLst/>
          </a:prstGeom>
          <a:noFill/>
          <a:ln/>
        </p:spPr>
        <p:txBody>
          <a:bodyPr wrap="square" lIns="0" tIns="0" rIns="0" bIns="0" rtlCol="0" anchor="t"/>
          <a:lstStyle/>
          <a:p>
            <a:r>
              <a:rPr lang="en-GB" sz="2400">
                <a:latin typeface="Gill Sans MT" panose="020B0502020104020203" pitchFamily="34" charset="0"/>
              </a:rPr>
              <a:t>To chart a course forward, you must first know where you stand</a:t>
            </a:r>
          </a:p>
          <a:p>
            <a:endParaRPr lang="en-US" sz="2400">
              <a:latin typeface="Gill Sans MT" panose="020B0502020104020203" pitchFamily="34" charset="0"/>
              <a:ea typeface="Visuelt Pro ExtraLight"/>
            </a:endParaRPr>
          </a:p>
          <a:p>
            <a:pPr>
              <a:lnSpc>
                <a:spcPct val="150000"/>
              </a:lnSpc>
            </a:pPr>
            <a:endParaRPr lang="en-US" sz="2400">
              <a:latin typeface="Gill Sans MT" panose="020B0502020104020203" pitchFamily="34" charset="0"/>
              <a:ea typeface="Visuelt Pro ExtraLight"/>
            </a:endParaRPr>
          </a:p>
        </p:txBody>
      </p:sp>
      <p:graphicFrame>
        <p:nvGraphicFramePr>
          <p:cNvPr id="39" name="Table 38">
            <a:extLst>
              <a:ext uri="{FF2B5EF4-FFF2-40B4-BE49-F238E27FC236}">
                <a16:creationId xmlns:a16="http://schemas.microsoft.com/office/drawing/2014/main" id="{826DAAE5-FBD3-6BE0-EAD4-282FF477B149}"/>
              </a:ext>
            </a:extLst>
          </p:cNvPr>
          <p:cNvGraphicFramePr>
            <a:graphicFrameLocks noGrp="1"/>
          </p:cNvGraphicFramePr>
          <p:nvPr>
            <p:extLst>
              <p:ext uri="{D42A27DB-BD31-4B8C-83A1-F6EECF244321}">
                <p14:modId xmlns:p14="http://schemas.microsoft.com/office/powerpoint/2010/main" val="3759743858"/>
              </p:ext>
            </p:extLst>
          </p:nvPr>
        </p:nvGraphicFramePr>
        <p:xfrm>
          <a:off x="2084767" y="2697682"/>
          <a:ext cx="7535483" cy="2332362"/>
        </p:xfrm>
        <a:graphic>
          <a:graphicData uri="http://schemas.openxmlformats.org/drawingml/2006/table">
            <a:tbl>
              <a:tblPr firstRow="1" bandRow="1">
                <a:tableStyleId>{C083E6E3-FA7D-4D7B-A595-EF9225AFEA82}</a:tableStyleId>
              </a:tblPr>
              <a:tblGrid>
                <a:gridCol w="1976670">
                  <a:extLst>
                    <a:ext uri="{9D8B030D-6E8A-4147-A177-3AD203B41FA5}">
                      <a16:colId xmlns:a16="http://schemas.microsoft.com/office/drawing/2014/main" val="2791638648"/>
                    </a:ext>
                  </a:extLst>
                </a:gridCol>
                <a:gridCol w="5558813">
                  <a:extLst>
                    <a:ext uri="{9D8B030D-6E8A-4147-A177-3AD203B41FA5}">
                      <a16:colId xmlns:a16="http://schemas.microsoft.com/office/drawing/2014/main" val="171805292"/>
                    </a:ext>
                  </a:extLst>
                </a:gridCol>
              </a:tblGrid>
              <a:tr h="458273">
                <a:tc>
                  <a:txBody>
                    <a:bodyPr/>
                    <a:lstStyle/>
                    <a:p>
                      <a:r>
                        <a:rPr lang="en-GB" sz="1800" b="1">
                          <a:latin typeface="Visuelt Pro Light" panose="020B0303040202040104" pitchFamily="34" charset="0"/>
                        </a:rPr>
                        <a:t>Capability</a:t>
                      </a:r>
                    </a:p>
                  </a:txBody>
                  <a:tcPr anchor="ctr">
                    <a:solidFill>
                      <a:srgbClr val="03ECDD"/>
                    </a:solidFill>
                  </a:tcPr>
                </a:tc>
                <a:tc>
                  <a:txBody>
                    <a:bodyPr/>
                    <a:lstStyle/>
                    <a:p>
                      <a:r>
                        <a:rPr lang="en-GB" sz="1800" b="1">
                          <a:latin typeface="Visuelt Pro Light" panose="020B0303040202040104" pitchFamily="34" charset="0"/>
                        </a:rPr>
                        <a:t>Statement</a:t>
                      </a:r>
                    </a:p>
                  </a:txBody>
                  <a:tcPr anchor="ctr">
                    <a:solidFill>
                      <a:srgbClr val="03ECDD"/>
                    </a:solidFill>
                  </a:tcPr>
                </a:tc>
                <a:extLst>
                  <a:ext uri="{0D108BD9-81ED-4DB2-BD59-A6C34878D82A}">
                    <a16:rowId xmlns:a16="http://schemas.microsoft.com/office/drawing/2014/main" val="728828462"/>
                  </a:ext>
                </a:extLst>
              </a:tr>
              <a:tr h="449911">
                <a:tc>
                  <a:txBody>
                    <a:bodyPr/>
                    <a:lstStyle/>
                    <a:p>
                      <a:r>
                        <a:rPr lang="en-GB" sz="1800" b="1">
                          <a:latin typeface="Visuelt Pro Light" panose="020B0303040202040104" pitchFamily="34" charset="0"/>
                        </a:rPr>
                        <a:t>Creativity</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a:effectLst/>
                          <a:latin typeface="Visuelt Pro Light" panose="020B0303040202040104" pitchFamily="34" charset="0"/>
                        </a:rPr>
                        <a:t>Turn ideas into actions that make things better.</a:t>
                      </a:r>
                    </a:p>
                  </a:txBody>
                  <a:tcPr anchor="ctr">
                    <a:solidFill>
                      <a:srgbClr val="FFFAEF">
                        <a:alpha val="20000"/>
                      </a:srgbClr>
                    </a:solidFill>
                  </a:tcPr>
                </a:tc>
                <a:extLst>
                  <a:ext uri="{0D108BD9-81ED-4DB2-BD59-A6C34878D82A}">
                    <a16:rowId xmlns:a16="http://schemas.microsoft.com/office/drawing/2014/main" val="2462516747"/>
                  </a:ext>
                </a:extLst>
              </a:tr>
              <a:tr h="652301">
                <a:tc>
                  <a:txBody>
                    <a:bodyPr/>
                    <a:lstStyle/>
                    <a:p>
                      <a:r>
                        <a:rPr lang="en-GB" sz="1800" b="1">
                          <a:latin typeface="Visuelt Pro Light" panose="020B0303040202040104" pitchFamily="34" charset="0"/>
                        </a:rPr>
                        <a:t>Change</a:t>
                      </a:r>
                    </a:p>
                  </a:txBody>
                  <a:tcPr anchor="ct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Visuelt Pro Light" panose="020B0303040202040104" pitchFamily="34" charset="0"/>
                          <a:ea typeface="+mn-ea"/>
                          <a:cs typeface="+mn-cs"/>
                        </a:rPr>
                        <a:t>Deal with things that are unknown or lots of new things happening quickly</a:t>
                      </a:r>
                      <a:r>
                        <a:rPr lang="en-GB" sz="1800" kern="100">
                          <a:effectLst/>
                          <a:latin typeface="Visuelt Pro Light" panose="020B0303040202040104" pitchFamily="34" charset="0"/>
                        </a:rPr>
                        <a:t>.</a:t>
                      </a:r>
                      <a:endParaRPr lang="en-GB" sz="1800">
                        <a:latin typeface="Visuelt Pro Light" panose="020B0303040202040104" pitchFamily="34" charset="0"/>
                      </a:endParaRPr>
                    </a:p>
                  </a:txBody>
                  <a:tcPr anchor="ctr"/>
                </a:tc>
                <a:extLst>
                  <a:ext uri="{0D108BD9-81ED-4DB2-BD59-A6C34878D82A}">
                    <a16:rowId xmlns:a16="http://schemas.microsoft.com/office/drawing/2014/main" val="880890715"/>
                  </a:ext>
                </a:extLst>
              </a:tr>
              <a:tr h="363320">
                <a:tc>
                  <a:txBody>
                    <a:bodyPr/>
                    <a:lstStyle/>
                    <a:p>
                      <a:r>
                        <a:rPr lang="en-GB" sz="1800" b="1">
                          <a:latin typeface="Visuelt Pro Light" panose="020B0303040202040104" pitchFamily="34" charset="0"/>
                        </a:rPr>
                        <a:t>Communication</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Visuelt Pro Light" panose="020B0303040202040104" pitchFamily="34" charset="0"/>
                          <a:ea typeface="+mn-ea"/>
                          <a:cs typeface="+mn-cs"/>
                        </a:rPr>
                        <a:t>Speak in a way that makes others listen, understand and act.</a:t>
                      </a:r>
                    </a:p>
                  </a:txBody>
                  <a:tcPr anchor="ctr">
                    <a:solidFill>
                      <a:srgbClr val="FFFAEF">
                        <a:alpha val="20000"/>
                      </a:srgbClr>
                    </a:solidFill>
                  </a:tcPr>
                </a:tc>
                <a:extLst>
                  <a:ext uri="{0D108BD9-81ED-4DB2-BD59-A6C34878D82A}">
                    <a16:rowId xmlns:a16="http://schemas.microsoft.com/office/drawing/2014/main" val="3557240161"/>
                  </a:ext>
                </a:extLst>
              </a:tr>
            </a:tbl>
          </a:graphicData>
        </a:graphic>
      </p:graphicFrame>
      <p:sp>
        <p:nvSpPr>
          <p:cNvPr id="41" name="TextBox 40">
            <a:extLst>
              <a:ext uri="{FF2B5EF4-FFF2-40B4-BE49-F238E27FC236}">
                <a16:creationId xmlns:a16="http://schemas.microsoft.com/office/drawing/2014/main" id="{95297782-3754-0328-57B0-D87F011FDB18}"/>
              </a:ext>
            </a:extLst>
          </p:cNvPr>
          <p:cNvSpPr txBox="1"/>
          <p:nvPr/>
        </p:nvSpPr>
        <p:spPr>
          <a:xfrm>
            <a:off x="602961" y="5652786"/>
            <a:ext cx="8213549" cy="88870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kern="0">
                <a:solidFill>
                  <a:srgbClr val="000000"/>
                </a:solidFill>
                <a:highlight>
                  <a:srgbClr val="B6FF99"/>
                </a:highlight>
                <a:latin typeface="+mj-lt"/>
                <a:ea typeface="Visuelt Pro ExtraLight"/>
              </a:rPr>
              <a:t>Participants who attend the workshop and complete the workshop surveys will obtain an ‘Explorer’ digital badge</a:t>
            </a:r>
            <a:endParaRPr kumimoji="0" lang="en-US" sz="1800" b="0" i="0" u="none" strike="noStrike" kern="0" cap="none" spc="0" normalizeH="0" baseline="0" noProof="0">
              <a:ln>
                <a:noFill/>
              </a:ln>
              <a:solidFill>
                <a:srgbClr val="000000"/>
              </a:solidFill>
              <a:effectLst/>
              <a:highlight>
                <a:srgbClr val="B6FF99"/>
              </a:highlight>
              <a:uLnTx/>
              <a:uFillTx/>
              <a:latin typeface="+mj-lt"/>
              <a:ea typeface="Visuelt Pro ExtraLight"/>
              <a:cs typeface="+mn-cs"/>
            </a:endParaRPr>
          </a:p>
        </p:txBody>
      </p:sp>
      <p:pic>
        <p:nvPicPr>
          <p:cNvPr id="6" name="Picture 5" descr="A blue octagon with a rocket and text&#10;&#10;AI-generated content may be incorrect.">
            <a:extLst>
              <a:ext uri="{FF2B5EF4-FFF2-40B4-BE49-F238E27FC236}">
                <a16:creationId xmlns:a16="http://schemas.microsoft.com/office/drawing/2014/main" id="{D5152F4E-08E4-34B7-9949-5AD642C43F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98989" y="4240917"/>
            <a:ext cx="2465595" cy="2465595"/>
          </a:xfrm>
          <a:prstGeom prst="rect">
            <a:avLst/>
          </a:prstGeom>
        </p:spPr>
      </p:pic>
    </p:spTree>
    <p:extLst>
      <p:ext uri="{BB962C8B-B14F-4D97-AF65-F5344CB8AC3E}">
        <p14:creationId xmlns:p14="http://schemas.microsoft.com/office/powerpoint/2010/main" val="4022284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196E63-B5CA-D68F-3CC2-68971BD4720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7AF3AC63-C698-1201-D3E3-6E84492F59F3}"/>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ea typeface="+mn-ea"/>
              <a:cs typeface="+mn-cs"/>
            </a:endParaRPr>
          </a:p>
        </p:txBody>
      </p:sp>
      <p:sp>
        <p:nvSpPr>
          <p:cNvPr id="6" name="Rectangle 5">
            <a:extLst>
              <a:ext uri="{FF2B5EF4-FFF2-40B4-BE49-F238E27FC236}">
                <a16:creationId xmlns:a16="http://schemas.microsoft.com/office/drawing/2014/main" id="{D819C815-AE30-7A1B-AAAB-BE802A034EEB}"/>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8F329B2C-C54D-6E10-ADDD-FA9B737BD66E}"/>
              </a:ext>
            </a:extLst>
          </p:cNvPr>
          <p:cNvSpPr/>
          <p:nvPr/>
        </p:nvSpPr>
        <p:spPr>
          <a:xfrm>
            <a:off x="602961" y="478182"/>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rPr>
              <a:t>Starting point</a:t>
            </a:r>
            <a:endParaRPr kumimoji="0" lang="en-US" sz="3200" b="0" i="0" u="none" strike="noStrike" kern="0" cap="none" spc="0" normalizeH="0" baseline="0" noProof="0">
              <a:ln>
                <a:noFill/>
              </a:ln>
              <a:solidFill>
                <a:srgbClr val="000000"/>
              </a:solidFill>
              <a:effectLst/>
              <a:uLnTx/>
              <a:uFillTx/>
              <a:ea typeface="+mn-ea"/>
              <a:cs typeface="+mn-cs"/>
            </a:endParaRPr>
          </a:p>
        </p:txBody>
      </p:sp>
      <p:sp>
        <p:nvSpPr>
          <p:cNvPr id="3" name="TextBox 2">
            <a:extLst>
              <a:ext uri="{FF2B5EF4-FFF2-40B4-BE49-F238E27FC236}">
                <a16:creationId xmlns:a16="http://schemas.microsoft.com/office/drawing/2014/main" id="{0603390F-3D3B-90F2-4876-2726F3DA29CF}"/>
              </a:ext>
            </a:extLst>
          </p:cNvPr>
          <p:cNvSpPr txBox="1"/>
          <p:nvPr/>
        </p:nvSpPr>
        <p:spPr>
          <a:xfrm>
            <a:off x="568180" y="1779687"/>
            <a:ext cx="10709420" cy="5016758"/>
          </a:xfrm>
          <a:prstGeom prst="rect">
            <a:avLst/>
          </a:prstGeom>
          <a:noFill/>
        </p:spPr>
        <p:txBody>
          <a:bodyPr wrap="square">
            <a:spAutoFit/>
          </a:bodyPr>
          <a:lstStyle/>
          <a:p>
            <a:pPr marR="0" lvl="0" algn="l" defTabSz="457200" rtl="0" eaLnBrk="1" fontAlgn="auto" latinLnBrk="0" hangingPunct="1">
              <a:lnSpc>
                <a:spcPct val="100000"/>
              </a:lnSpc>
              <a:spcBef>
                <a:spcPts val="0"/>
              </a:spcBef>
              <a:spcAft>
                <a:spcPts val="1200"/>
              </a:spcAft>
              <a:buClrTx/>
              <a:buSzTx/>
              <a:tabLst/>
              <a:defRPr/>
            </a:pPr>
            <a:r>
              <a:rPr lang="en-GB" sz="2400">
                <a:latin typeface="Gill Sans MT" panose="020B0502020104020203" pitchFamily="34" charset="0"/>
                <a:ea typeface="Visuelt Pro ExtraLight"/>
              </a:rPr>
              <a:t>At this stage, you have:</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400">
                <a:latin typeface="Gill Sans MT" panose="020B0502020104020203" pitchFamily="34" charset="0"/>
                <a:ea typeface="Visuelt Pro ExtraLight"/>
              </a:rPr>
              <a:t>conducted some research on your brief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400">
                <a:latin typeface="Gill Sans MT" panose="020B0502020104020203" pitchFamily="34" charset="0"/>
                <a:ea typeface="Visuelt Pro ExtraLight"/>
              </a:rPr>
              <a:t>considered different human and non-human perspectives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400">
                <a:latin typeface="Gill Sans MT" panose="020B0502020104020203" pitchFamily="34" charset="0"/>
                <a:ea typeface="Visuelt Pro ExtraLight"/>
              </a:rPr>
              <a:t>created ‘points of possibility’ (</a:t>
            </a:r>
            <a:r>
              <a:rPr lang="en-GB" sz="2400" err="1">
                <a:latin typeface="Gill Sans MT" panose="020B0502020104020203" pitchFamily="34" charset="0"/>
                <a:ea typeface="Visuelt Pro ExtraLight"/>
              </a:rPr>
              <a:t>PoP</a:t>
            </a:r>
            <a:r>
              <a:rPr lang="en-GB" sz="2400">
                <a:latin typeface="Gill Sans MT" panose="020B0502020104020203" pitchFamily="34" charset="0"/>
                <a:ea typeface="Visuelt Pro ExtraLight"/>
              </a:rPr>
              <a:t>) questions</a:t>
            </a:r>
            <a:r>
              <a:rPr lang="en-GB" sz="2400">
                <a:solidFill>
                  <a:prstClr val="black"/>
                </a:solidFill>
                <a:latin typeface="Gill Sans MT" panose="020B0502020104020203" pitchFamily="34" charset="0"/>
                <a:ea typeface="Visuelt Pro ExtraLight"/>
              </a:rPr>
              <a:t> </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lang="en-GB" sz="2400">
                <a:solidFill>
                  <a:prstClr val="black"/>
                </a:solidFill>
                <a:latin typeface="Gill Sans MT" panose="020B0502020104020203" pitchFamily="34" charset="0"/>
                <a:ea typeface="Visuelt Pro ExtraLight"/>
              </a:rPr>
              <a:t>narrowed your focus to one </a:t>
            </a:r>
            <a:r>
              <a:rPr lang="en-GB" sz="2400" err="1">
                <a:solidFill>
                  <a:prstClr val="black"/>
                </a:solidFill>
                <a:latin typeface="Gill Sans MT" panose="020B0502020104020203" pitchFamily="34" charset="0"/>
                <a:ea typeface="Visuelt Pro ExtraLight"/>
              </a:rPr>
              <a:t>PoP</a:t>
            </a:r>
            <a:endParaRPr lang="en-GB" sz="2400">
              <a:solidFill>
                <a:prstClr val="black"/>
              </a:solidFill>
              <a:latin typeface="Gill Sans MT" panose="020B0502020104020203" pitchFamily="34" charset="0"/>
              <a:ea typeface="Visuelt Pro ExtraLight"/>
            </a:endParaRPr>
          </a:p>
          <a:p>
            <a:pPr marL="342900" indent="-342900" defTabSz="457200">
              <a:spcAft>
                <a:spcPts val="1200"/>
              </a:spcAft>
              <a:buFont typeface="Arial" panose="020B0604020202020204" pitchFamily="34" charset="0"/>
              <a:buChar char="•"/>
              <a:defRPr/>
            </a:pPr>
            <a:r>
              <a:rPr lang="en-GB" sz="2400">
                <a:solidFill>
                  <a:prstClr val="black"/>
                </a:solidFill>
                <a:latin typeface="Gill Sans MT" panose="020B0502020104020203" pitchFamily="34" charset="0"/>
                <a:ea typeface="Visuelt Pro ExtraLight"/>
              </a:rPr>
              <a:t>generated ideas in line with your brief </a:t>
            </a:r>
          </a:p>
          <a:p>
            <a:pPr marL="342900" indent="-342900" defTabSz="457200">
              <a:spcAft>
                <a:spcPts val="1200"/>
              </a:spcAft>
              <a:buFont typeface="Arial" panose="020B0604020202020204" pitchFamily="34" charset="0"/>
              <a:buChar char="•"/>
              <a:defRPr/>
            </a:pPr>
            <a:r>
              <a:rPr lang="en-GB" sz="2400">
                <a:solidFill>
                  <a:prstClr val="black"/>
                </a:solidFill>
                <a:latin typeface="Gill Sans MT" panose="020B0502020104020203" pitchFamily="34" charset="0"/>
                <a:ea typeface="Visuelt Pro ExtraLight"/>
              </a:rPr>
              <a:t>prioritised ideas based on their feasibility, viability and desirability, working with your audience and stakeholders</a:t>
            </a:r>
          </a:p>
          <a:p>
            <a:pPr defTabSz="457200">
              <a:spcAft>
                <a:spcPts val="1200"/>
              </a:spcAft>
              <a:defRPr/>
            </a:pPr>
            <a:r>
              <a:rPr lang="en-GB" sz="2400">
                <a:solidFill>
                  <a:prstClr val="black"/>
                </a:solidFill>
                <a:latin typeface="Gill Sans MT" panose="020B0502020104020203" pitchFamily="34" charset="0"/>
                <a:ea typeface="Visuelt Pro ExtraLight"/>
              </a:rPr>
              <a:t>…what next?</a:t>
            </a:r>
          </a:p>
          <a:p>
            <a:pPr marL="342900" marR="0" lvl="0" indent="-34290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lang="en-GB" sz="2400">
              <a:solidFill>
                <a:prstClr val="black"/>
              </a:solidFill>
              <a:latin typeface="Gill Sans MT" panose="020B0502020104020203" pitchFamily="34" charset="0"/>
              <a:ea typeface="Visuelt Pro ExtraLight"/>
            </a:endParaRPr>
          </a:p>
        </p:txBody>
      </p:sp>
    </p:spTree>
    <p:extLst>
      <p:ext uri="{BB962C8B-B14F-4D97-AF65-F5344CB8AC3E}">
        <p14:creationId xmlns:p14="http://schemas.microsoft.com/office/powerpoint/2010/main" val="39592081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214902-9E5F-C688-66F9-E8F6D097AE7A}"/>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019F3AD8-5CAE-4295-3086-A14948E7DCA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9DE35588-2F18-0B8F-80DF-5203430F7F04}"/>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0940BD79-FB90-9EF9-4ABA-E780012EB7D3}"/>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Gill Sans MT" panose="020B0502020104020203" pitchFamily="34" charset="0"/>
              </a:rPr>
              <a:t>As a reminder…</a:t>
            </a:r>
          </a:p>
        </p:txBody>
      </p:sp>
      <p:sp>
        <p:nvSpPr>
          <p:cNvPr id="11" name="TextBox 10">
            <a:extLst>
              <a:ext uri="{FF2B5EF4-FFF2-40B4-BE49-F238E27FC236}">
                <a16:creationId xmlns:a16="http://schemas.microsoft.com/office/drawing/2014/main" id="{0EDF3B04-4C97-0620-7524-8FA1FE8C2CC9}"/>
              </a:ext>
            </a:extLst>
          </p:cNvPr>
          <p:cNvSpPr txBox="1"/>
          <p:nvPr/>
        </p:nvSpPr>
        <p:spPr>
          <a:xfrm>
            <a:off x="568181" y="1647536"/>
            <a:ext cx="10360312" cy="1689245"/>
          </a:xfrm>
          <a:prstGeom prst="rect">
            <a:avLst/>
          </a:prstGeom>
          <a:noFill/>
        </p:spPr>
        <p:txBody>
          <a:bodyPr wrap="square">
            <a:spAutoFit/>
          </a:bodyPr>
          <a:lstStyle/>
          <a:p>
            <a:pPr defTabSz="457200">
              <a:lnSpc>
                <a:spcPct val="150000"/>
              </a:lnSpc>
              <a:spcAft>
                <a:spcPts val="1200"/>
              </a:spcAft>
              <a:defRPr/>
            </a:pPr>
            <a:r>
              <a:rPr lang="en-GB" sz="2400">
                <a:latin typeface="Gill Sans MT" panose="020B0502020104020203" pitchFamily="34" charset="0"/>
                <a:ea typeface="Visuelt Pro ExtraLight"/>
              </a:rPr>
              <a:t>Points of possibility (</a:t>
            </a:r>
            <a:r>
              <a:rPr lang="en-GB" sz="2400" err="1">
                <a:latin typeface="Gill Sans MT" panose="020B0502020104020203" pitchFamily="34" charset="0"/>
                <a:ea typeface="Visuelt Pro ExtraLight"/>
              </a:rPr>
              <a:t>PoP</a:t>
            </a:r>
            <a:r>
              <a:rPr lang="en-GB" sz="2400">
                <a:latin typeface="Gill Sans MT" panose="020B0502020104020203" pitchFamily="34" charset="0"/>
                <a:ea typeface="Visuelt Pro ExtraLight"/>
              </a:rPr>
              <a:t>) questions describe strategic points in your system where a small change can lead to significant impacts. These are </a:t>
            </a:r>
            <a:r>
              <a:rPr lang="en-GB" sz="2400" u="sng">
                <a:latin typeface="Gill Sans MT" panose="020B0502020104020203" pitchFamily="34" charset="0"/>
                <a:ea typeface="Visuelt Pro ExtraLight"/>
              </a:rPr>
              <a:t>not </a:t>
            </a:r>
            <a:r>
              <a:rPr lang="en-GB" sz="2400">
                <a:latin typeface="Gill Sans MT" panose="020B0502020104020203" pitchFamily="34" charset="0"/>
                <a:ea typeface="Visuelt Pro ExtraLight"/>
              </a:rPr>
              <a:t>solutions, but opportunities where your efforts could have meaningful impact.</a:t>
            </a:r>
          </a:p>
        </p:txBody>
      </p:sp>
      <p:sp>
        <p:nvSpPr>
          <p:cNvPr id="2" name="TextBox 1">
            <a:extLst>
              <a:ext uri="{FF2B5EF4-FFF2-40B4-BE49-F238E27FC236}">
                <a16:creationId xmlns:a16="http://schemas.microsoft.com/office/drawing/2014/main" id="{8E70008C-F6EA-AE8A-E5ED-CF9B11840FD1}"/>
              </a:ext>
            </a:extLst>
          </p:cNvPr>
          <p:cNvSpPr txBox="1"/>
          <p:nvPr/>
        </p:nvSpPr>
        <p:spPr>
          <a:xfrm>
            <a:off x="568182" y="3429000"/>
            <a:ext cx="8871990" cy="3659015"/>
          </a:xfrm>
          <a:prstGeom prst="rect">
            <a:avLst/>
          </a:prstGeom>
          <a:noFill/>
        </p:spPr>
        <p:txBody>
          <a:bodyPr wrap="square">
            <a:spAutoFit/>
          </a:bodyPr>
          <a:lstStyle/>
          <a:p>
            <a:pPr defTabSz="457200">
              <a:lnSpc>
                <a:spcPct val="150000"/>
              </a:lnSpc>
              <a:spcAft>
                <a:spcPts val="1200"/>
              </a:spcAft>
              <a:defRPr/>
            </a:pPr>
            <a:r>
              <a:rPr lang="en-GB" sz="2400">
                <a:latin typeface="Gill Sans MT" panose="020B0502020104020203" pitchFamily="34" charset="0"/>
                <a:ea typeface="Visuelt Pro ExtraLight"/>
              </a:rPr>
              <a:t>These </a:t>
            </a:r>
            <a:r>
              <a:rPr lang="en-GB" sz="2400" err="1">
                <a:latin typeface="Gill Sans MT" panose="020B0502020104020203" pitchFamily="34" charset="0"/>
                <a:ea typeface="Visuelt Pro ExtraLight"/>
              </a:rPr>
              <a:t>PoP</a:t>
            </a:r>
            <a:r>
              <a:rPr lang="en-GB" sz="2400">
                <a:latin typeface="Gill Sans MT" panose="020B0502020104020203" pitchFamily="34" charset="0"/>
                <a:ea typeface="Visuelt Pro ExtraLight"/>
              </a:rPr>
              <a:t> questions should reflect ways to address the opportunities or challenges you identified.  They can start with </a:t>
            </a:r>
            <a:r>
              <a:rPr lang="en-GB" sz="2400">
                <a:highlight>
                  <a:srgbClr val="B6FF99"/>
                </a:highlight>
                <a:latin typeface="Gill Sans MT" panose="020B0502020104020203" pitchFamily="34" charset="0"/>
                <a:ea typeface="Visuelt Pro ExtraLight"/>
              </a:rPr>
              <a:t>“How might we…?”</a:t>
            </a:r>
            <a:r>
              <a:rPr lang="en-GB" sz="2400">
                <a:latin typeface="Gill Sans MT" panose="020B0502020104020203" pitchFamily="34" charset="0"/>
                <a:ea typeface="Visuelt Pro ExtraLight"/>
              </a:rPr>
              <a:t> or </a:t>
            </a:r>
            <a:r>
              <a:rPr lang="en-GB" sz="2400">
                <a:highlight>
                  <a:srgbClr val="B6FF99"/>
                </a:highlight>
                <a:latin typeface="Gill Sans MT" panose="020B0502020104020203" pitchFamily="34" charset="0"/>
                <a:ea typeface="Visuelt Pro ExtraLight"/>
              </a:rPr>
              <a:t>“What if…?”</a:t>
            </a:r>
            <a:r>
              <a:rPr lang="en-GB" sz="2400">
                <a:latin typeface="Gill Sans MT" panose="020B0502020104020203" pitchFamily="34" charset="0"/>
                <a:ea typeface="Visuelt Pro ExtraLight"/>
              </a:rPr>
              <a:t>.   </a:t>
            </a:r>
          </a:p>
          <a:p>
            <a:pPr defTabSz="457200">
              <a:lnSpc>
                <a:spcPct val="150000"/>
              </a:lnSpc>
              <a:spcAft>
                <a:spcPts val="1200"/>
              </a:spcAft>
              <a:defRPr/>
            </a:pPr>
            <a:r>
              <a:rPr lang="en-GB" sz="2400">
                <a:latin typeface="Gill Sans MT" panose="020B0502020104020203" pitchFamily="34" charset="0"/>
                <a:ea typeface="Visuelt Pro ExtraLight"/>
              </a:rPr>
              <a:t>Remember to keep this </a:t>
            </a:r>
            <a:r>
              <a:rPr lang="en-GB" sz="2400" err="1">
                <a:latin typeface="Gill Sans MT" panose="020B0502020104020203" pitchFamily="34" charset="0"/>
                <a:ea typeface="Visuelt Pro ExtraLight"/>
              </a:rPr>
              <a:t>PoP</a:t>
            </a:r>
            <a:r>
              <a:rPr lang="en-GB" sz="2400">
                <a:latin typeface="Gill Sans MT" panose="020B0502020104020203" pitchFamily="34" charset="0"/>
                <a:ea typeface="Visuelt Pro ExtraLight"/>
              </a:rPr>
              <a:t> question specific and realistic for your local community or the place you can have a direct impact on.  </a:t>
            </a:r>
          </a:p>
          <a:p>
            <a:pPr defTabSz="457200">
              <a:lnSpc>
                <a:spcPct val="150000"/>
              </a:lnSpc>
              <a:spcAft>
                <a:spcPts val="1200"/>
              </a:spcAft>
              <a:defRPr/>
            </a:pPr>
            <a:endParaRPr lang="en-GB" sz="2400">
              <a:latin typeface="Gill Sans MT" panose="020B0502020104020203" pitchFamily="34" charset="0"/>
              <a:ea typeface="Visuelt Pro ExtraLight"/>
            </a:endParaRPr>
          </a:p>
        </p:txBody>
      </p:sp>
      <p:pic>
        <p:nvPicPr>
          <p:cNvPr id="3" name="Picture 2" descr="A green and orange scale&#10;&#10;AI-generated content may be incorrect.">
            <a:extLst>
              <a:ext uri="{FF2B5EF4-FFF2-40B4-BE49-F238E27FC236}">
                <a16:creationId xmlns:a16="http://schemas.microsoft.com/office/drawing/2014/main" id="{F1EE1783-75DF-AFC6-6FD0-521160E09D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40172" y="4051300"/>
            <a:ext cx="2568547" cy="2568547"/>
          </a:xfrm>
          <a:prstGeom prst="rect">
            <a:avLst/>
          </a:prstGeom>
        </p:spPr>
      </p:pic>
    </p:spTree>
    <p:extLst>
      <p:ext uri="{BB962C8B-B14F-4D97-AF65-F5344CB8AC3E}">
        <p14:creationId xmlns:p14="http://schemas.microsoft.com/office/powerpoint/2010/main" val="331047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663911-3571-5716-62C8-A8F7E2E275F9}"/>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9C91117C-5609-FF91-2E1C-A9FFB16ECB6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4092D165-9712-D8DC-9973-4A63B54328DC}"/>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6B4AA1AF-1914-7608-CBA1-D14E844DFD31}"/>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Next steps</a:t>
            </a:r>
          </a:p>
        </p:txBody>
      </p:sp>
      <p:sp>
        <p:nvSpPr>
          <p:cNvPr id="2" name="Rectangle 3">
            <a:extLst>
              <a:ext uri="{FF2B5EF4-FFF2-40B4-BE49-F238E27FC236}">
                <a16:creationId xmlns:a16="http://schemas.microsoft.com/office/drawing/2014/main" id="{D192E68C-6904-78AF-BCD7-FA53BEDAC06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121212"/>
                </a:solidFill>
                <a:effectLst/>
                <a:latin typeface="Schibsted Grotesk"/>
              </a:rPr>
            </a:br>
            <a:endParaRPr kumimoji="0" lang="en-US" altLang="en-US" sz="1800" b="0" i="0" u="none" strike="noStrike" cap="none" normalizeH="0" baseline="0">
              <a:ln>
                <a:noFill/>
              </a:ln>
              <a:solidFill>
                <a:srgbClr val="121212"/>
              </a:solidFill>
              <a:effectLst/>
              <a:latin typeface="Schibsted Grotes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a:extLst>
              <a:ext uri="{FF2B5EF4-FFF2-40B4-BE49-F238E27FC236}">
                <a16:creationId xmlns:a16="http://schemas.microsoft.com/office/drawing/2014/main" id="{4EE533B0-4A70-CC0B-23EE-03F08EE58FCA}"/>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DCC5DA19-2AD8-8A8A-47E5-7FE3E9EF19E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7">
            <a:extLst>
              <a:ext uri="{FF2B5EF4-FFF2-40B4-BE49-F238E27FC236}">
                <a16:creationId xmlns:a16="http://schemas.microsoft.com/office/drawing/2014/main" id="{2DA99A9B-724D-B015-06B9-40FB83955EFD}"/>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8">
            <a:extLst>
              <a:ext uri="{FF2B5EF4-FFF2-40B4-BE49-F238E27FC236}">
                <a16:creationId xmlns:a16="http://schemas.microsoft.com/office/drawing/2014/main" id="{4953F206-2E14-5AEC-6234-B6DF0EB64D6A}"/>
              </a:ext>
            </a:extLst>
          </p:cNvPr>
          <p:cNvSpPr>
            <a:spLocks noChangeArrowheads="1"/>
          </p:cNvSpPr>
          <p:nvPr/>
        </p:nvSpPr>
        <p:spPr bwMode="auto">
          <a:xfrm>
            <a:off x="153638250" y="22394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GB"/>
          </a:p>
        </p:txBody>
      </p:sp>
      <p:sp>
        <p:nvSpPr>
          <p:cNvPr id="15" name="Rectangle 19">
            <a:extLst>
              <a:ext uri="{FF2B5EF4-FFF2-40B4-BE49-F238E27FC236}">
                <a16:creationId xmlns:a16="http://schemas.microsoft.com/office/drawing/2014/main" id="{CBF89230-4271-AF15-CF5E-66A33E362E04}"/>
              </a:ext>
            </a:extLst>
          </p:cNvPr>
          <p:cNvSpPr>
            <a:spLocks noChangeArrowheads="1"/>
          </p:cNvSpPr>
          <p:nvPr/>
        </p:nvSpPr>
        <p:spPr bwMode="auto">
          <a:xfrm>
            <a:off x="154590750" y="210864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F68EA689-E0A0-4CA8-B980-FF5AA01C9670}"/>
              </a:ext>
            </a:extLst>
          </p:cNvPr>
          <p:cNvSpPr txBox="1"/>
          <p:nvPr/>
        </p:nvSpPr>
        <p:spPr>
          <a:xfrm>
            <a:off x="281758" y="2065228"/>
            <a:ext cx="10681516" cy="1508105"/>
          </a:xfrm>
          <a:prstGeom prst="rect">
            <a:avLst/>
          </a:prstGeom>
          <a:noFill/>
        </p:spPr>
        <p:txBody>
          <a:bodyPr wrap="square">
            <a:spAutoFit/>
          </a:bodyPr>
          <a:lstStyle/>
          <a:p>
            <a:pPr marL="800100" lvl="1" indent="-342900" defTabSz="457200">
              <a:spcAft>
                <a:spcPts val="1200"/>
              </a:spcAft>
              <a:buFont typeface="Arial" panose="020B0604020202020204" pitchFamily="34" charset="0"/>
              <a:buChar char="•"/>
              <a:defRPr/>
            </a:pPr>
            <a:r>
              <a:rPr lang="en-GB" sz="2400">
                <a:effectLst/>
                <a:latin typeface="Gill Sans MT" panose="020B0502020104020203" pitchFamily="34" charset="0"/>
                <a:ea typeface="Arial" panose="020B0604020202020204" pitchFamily="34" charset="0"/>
              </a:rPr>
              <a:t>Mapping your best ideas in terms of its regenerative impact</a:t>
            </a:r>
          </a:p>
          <a:p>
            <a:pPr marL="800100" lvl="1" indent="-342900" defTabSz="457200">
              <a:spcAft>
                <a:spcPts val="1200"/>
              </a:spcAft>
              <a:buFont typeface="Arial" panose="020B0604020202020204" pitchFamily="34" charset="0"/>
              <a:buChar char="•"/>
              <a:defRPr/>
            </a:pPr>
            <a:r>
              <a:rPr lang="en-GB" sz="2400">
                <a:latin typeface="Gill Sans MT" panose="020B0502020104020203" pitchFamily="34" charset="0"/>
                <a:ea typeface="Arial" panose="020B0604020202020204" pitchFamily="34" charset="0"/>
              </a:rPr>
              <a:t>U</a:t>
            </a:r>
            <a:r>
              <a:rPr lang="en-GB" sz="2400">
                <a:effectLst/>
                <a:latin typeface="Gill Sans MT" panose="020B0502020104020203" pitchFamily="34" charset="0"/>
                <a:ea typeface="Arial" panose="020B0604020202020204" pitchFamily="34" charset="0"/>
              </a:rPr>
              <a:t>nderstand what prototyping is and why its useful</a:t>
            </a:r>
          </a:p>
          <a:p>
            <a:pPr marL="800100" lvl="1" indent="-342900" defTabSz="457200">
              <a:spcAft>
                <a:spcPts val="1200"/>
              </a:spcAft>
              <a:buFont typeface="Arial" panose="020B0604020202020204" pitchFamily="34" charset="0"/>
              <a:buChar char="•"/>
              <a:defRPr/>
            </a:pPr>
            <a:r>
              <a:rPr lang="en-GB" sz="2400">
                <a:latin typeface="Gill Sans MT" panose="020B0502020104020203" pitchFamily="34" charset="0"/>
                <a:ea typeface="Arial" panose="020B0604020202020204" pitchFamily="34" charset="0"/>
              </a:rPr>
              <a:t>Planning a planet-centric </a:t>
            </a:r>
            <a:r>
              <a:rPr lang="en-GB" sz="2400">
                <a:effectLst/>
                <a:latin typeface="Gill Sans MT" panose="020B0502020104020203" pitchFamily="34" charset="0"/>
                <a:ea typeface="Arial" panose="020B0604020202020204" pitchFamily="34" charset="0"/>
              </a:rPr>
              <a:t>prototype to test your idea </a:t>
            </a:r>
            <a:r>
              <a:rPr lang="en-US" sz="2400">
                <a:effectLst/>
                <a:latin typeface="Gill Sans MT" panose="020B0502020104020203" pitchFamily="34" charset="0"/>
                <a:ea typeface="Arial" panose="020B0604020202020204" pitchFamily="34" charset="0"/>
              </a:rPr>
              <a:t> </a:t>
            </a:r>
            <a:endParaRPr lang="en-GB" sz="2400">
              <a:solidFill>
                <a:prstClr val="black"/>
              </a:solidFill>
              <a:latin typeface="Gill Sans MT" panose="020B0502020104020203" pitchFamily="34" charset="0"/>
              <a:ea typeface="Visuelt Pro ExtraLight"/>
            </a:endParaRPr>
          </a:p>
        </p:txBody>
      </p:sp>
    </p:spTree>
    <p:extLst>
      <p:ext uri="{BB962C8B-B14F-4D97-AF65-F5344CB8AC3E}">
        <p14:creationId xmlns:p14="http://schemas.microsoft.com/office/powerpoint/2010/main" val="3825550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B8263A1A-9419-8119-59B5-779774C3B2F8}"/>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E036D2BE-D8D7-8C95-F50E-8ECB8E8C350D}"/>
              </a:ext>
            </a:extLst>
          </p:cNvPr>
          <p:cNvSpPr/>
          <p:nvPr/>
        </p:nvSpPr>
        <p:spPr>
          <a:xfrm>
            <a:off x="626036" y="31512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6800" b="1">
                <a:solidFill>
                  <a:srgbClr val="F6F2E9"/>
                </a:solidFill>
                <a:latin typeface="Gill Sans MT" panose="020B0502020104020203" pitchFamily="34" charset="0"/>
              </a:rPr>
              <a:t>Mapping your impact</a:t>
            </a:r>
            <a:endParaRPr kumimoji="0" lang="en-US" sz="6800" b="1" i="0" u="none" strike="noStrike" kern="1200" cap="none" spc="0" normalizeH="0" baseline="0" noProof="0">
              <a:ln>
                <a:noFill/>
              </a:ln>
              <a:solidFill>
                <a:srgbClr val="F6F2E9"/>
              </a:solidFill>
              <a:effectLst/>
              <a:uLnTx/>
              <a:uFillTx/>
              <a:latin typeface="Gill Sans MT" panose="020B0502020104020203" pitchFamily="34" charset="0"/>
              <a:ea typeface="+mn-ea"/>
              <a:cs typeface="+mn-cs"/>
            </a:endParaRPr>
          </a:p>
        </p:txBody>
      </p:sp>
      <p:sp>
        <p:nvSpPr>
          <p:cNvPr id="2" name="Improving the what why how and who">
            <a:extLst>
              <a:ext uri="{FF2B5EF4-FFF2-40B4-BE49-F238E27FC236}">
                <a16:creationId xmlns:a16="http://schemas.microsoft.com/office/drawing/2014/main" id="{1025D97C-B5C5-C136-9BE1-EFC61D2C9273}"/>
              </a:ext>
            </a:extLst>
          </p:cNvPr>
          <p:cNvSpPr/>
          <p:nvPr/>
        </p:nvSpPr>
        <p:spPr>
          <a:xfrm>
            <a:off x="626036" y="421433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F6F2E9"/>
                </a:solidFill>
                <a:effectLst/>
                <a:uLnTx/>
                <a:uFillTx/>
                <a:latin typeface="Gill Sans MT" panose="020B0502020104020203" pitchFamily="34" charset="0"/>
                <a:ea typeface="+mn-ea"/>
                <a:cs typeface="+mn-cs"/>
              </a:rPr>
              <a:t>Activity 1 (15 min)</a:t>
            </a:r>
          </a:p>
        </p:txBody>
      </p:sp>
    </p:spTree>
    <p:extLst>
      <p:ext uri="{BB962C8B-B14F-4D97-AF65-F5344CB8AC3E}">
        <p14:creationId xmlns:p14="http://schemas.microsoft.com/office/powerpoint/2010/main" val="42222508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926E3-D94E-B964-544C-1F8B2650CD07}"/>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5641DA17-CD3B-0C6A-9587-CC6F05495969}"/>
              </a:ext>
            </a:extLst>
          </p:cNvPr>
          <p:cNvSpPr/>
          <p:nvPr/>
        </p:nvSpPr>
        <p:spPr>
          <a:xfrm>
            <a:off x="0" y="0"/>
            <a:ext cx="11496674" cy="1441149"/>
          </a:xfrm>
          <a:prstGeom prst="rect">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AB7BFF8F-26F7-6F24-BE71-E5280F6A2700}"/>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B8A7DE5C-CCEA-98F0-1A08-EE4043176C7A}"/>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Identifying potential for regenerative impact</a:t>
            </a:r>
          </a:p>
        </p:txBody>
      </p:sp>
      <p:sp>
        <p:nvSpPr>
          <p:cNvPr id="16" name="TextBox 15">
            <a:extLst>
              <a:ext uri="{FF2B5EF4-FFF2-40B4-BE49-F238E27FC236}">
                <a16:creationId xmlns:a16="http://schemas.microsoft.com/office/drawing/2014/main" id="{CA7CA273-E9EA-D441-39B9-1A3CE6EE07E0}"/>
              </a:ext>
            </a:extLst>
          </p:cNvPr>
          <p:cNvSpPr txBox="1"/>
          <p:nvPr/>
        </p:nvSpPr>
        <p:spPr>
          <a:xfrm>
            <a:off x="602961" y="1922948"/>
            <a:ext cx="10205937" cy="3785652"/>
          </a:xfrm>
          <a:prstGeom prst="rect">
            <a:avLst/>
          </a:prstGeom>
          <a:noFill/>
        </p:spPr>
        <p:txBody>
          <a:bodyPr wrap="square" lIns="91440" tIns="45720" rIns="91440" bIns="45720" anchor="t">
            <a:spAutoFit/>
          </a:bodyPr>
          <a:lstStyle/>
          <a:p>
            <a:r>
              <a:rPr lang="en-GB" sz="2400" kern="0">
                <a:solidFill>
                  <a:srgbClr val="000000"/>
                </a:solidFill>
                <a:latin typeface="Gill Sans MT"/>
              </a:rPr>
              <a:t>RSA Spark encourages you to create </a:t>
            </a:r>
            <a:r>
              <a:rPr lang="en-GB" sz="2400" kern="0">
                <a:solidFill>
                  <a:srgbClr val="000000"/>
                </a:solidFill>
                <a:highlight>
                  <a:srgbClr val="B6FF99"/>
                </a:highlight>
                <a:latin typeface="Gill Sans MT"/>
              </a:rPr>
              <a:t>regenerative ideas </a:t>
            </a:r>
            <a:r>
              <a:rPr lang="en-GB" sz="2400" kern="0">
                <a:solidFill>
                  <a:srgbClr val="000000"/>
                </a:solidFill>
                <a:latin typeface="Gill Sans MT"/>
              </a:rPr>
              <a:t>– ideas that do more good for people, places and planet.</a:t>
            </a:r>
          </a:p>
          <a:p>
            <a:endParaRPr lang="en-GB" sz="2400" kern="0">
              <a:solidFill>
                <a:srgbClr val="000000"/>
              </a:solidFill>
              <a:latin typeface="Gill Sans MT" panose="020B0502020104020203" pitchFamily="34" charset="0"/>
            </a:endParaRPr>
          </a:p>
          <a:p>
            <a:r>
              <a:rPr lang="en-GB" sz="2400" kern="0">
                <a:solidFill>
                  <a:srgbClr val="000000"/>
                </a:solidFill>
                <a:latin typeface="Gill Sans MT" panose="020B0502020104020203" pitchFamily="34" charset="0"/>
              </a:rPr>
              <a:t>Now that you’ve shortlisted ideas that are feasible, viable and desirable, it’s time to consider their potential net impact; in other words, consider the </a:t>
            </a:r>
            <a:r>
              <a:rPr lang="en-GB" sz="2400" kern="0">
                <a:solidFill>
                  <a:srgbClr val="000000"/>
                </a:solidFill>
                <a:highlight>
                  <a:srgbClr val="B6FF99"/>
                </a:highlight>
                <a:latin typeface="Gill Sans MT" panose="020B0502020104020203" pitchFamily="34" charset="0"/>
              </a:rPr>
              <a:t>interconnected systems </a:t>
            </a:r>
            <a:r>
              <a:rPr lang="en-GB" sz="2400" kern="0">
                <a:solidFill>
                  <a:srgbClr val="000000"/>
                </a:solidFill>
                <a:latin typeface="Gill Sans MT" panose="020B0502020104020203" pitchFamily="34" charset="0"/>
              </a:rPr>
              <a:t>and their </a:t>
            </a:r>
            <a:r>
              <a:rPr lang="en-GB" sz="2400" kern="0">
                <a:solidFill>
                  <a:srgbClr val="000000"/>
                </a:solidFill>
                <a:highlight>
                  <a:srgbClr val="B6FF99"/>
                </a:highlight>
                <a:latin typeface="Gill Sans MT" panose="020B0502020104020203" pitchFamily="34" charset="0"/>
              </a:rPr>
              <a:t>relationships</a:t>
            </a:r>
            <a:r>
              <a:rPr lang="en-GB" sz="2400" kern="0">
                <a:solidFill>
                  <a:srgbClr val="000000"/>
                </a:solidFill>
                <a:latin typeface="Gill Sans MT" panose="020B0502020104020203" pitchFamily="34" charset="0"/>
              </a:rPr>
              <a:t>.</a:t>
            </a:r>
          </a:p>
          <a:p>
            <a:endParaRPr lang="en-GB" sz="2400" kern="0">
              <a:solidFill>
                <a:srgbClr val="000000"/>
              </a:solidFill>
              <a:latin typeface="Gill Sans MT" panose="020B0502020104020203" pitchFamily="34" charset="0"/>
            </a:endParaRPr>
          </a:p>
          <a:p>
            <a:endParaRPr lang="en-US" sz="2400" kern="0">
              <a:solidFill>
                <a:srgbClr val="000000"/>
              </a:solidFill>
              <a:latin typeface="Gill Sans MT" panose="020B0502020104020203" pitchFamily="34" charset="0"/>
            </a:endParaRPr>
          </a:p>
          <a:p>
            <a:endParaRPr lang="en-US" sz="2400" kern="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a:p>
            <a:endParaRPr lang="en-GB" sz="240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23493771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9B6F1E-0ED8-BA76-F634-0ABF9C9A0F9F}"/>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3E89AA9-0792-01DE-9DAF-90A7C8509B32}"/>
              </a:ext>
            </a:extLst>
          </p:cNvPr>
          <p:cNvSpPr/>
          <p:nvPr/>
        </p:nvSpPr>
        <p:spPr>
          <a:xfrm>
            <a:off x="0" y="0"/>
            <a:ext cx="11496674" cy="1441149"/>
          </a:xfrm>
          <a:prstGeom prst="rect">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BD88559E-2A12-2C99-A131-1C12DDA33ADC}"/>
              </a:ext>
            </a:extLst>
          </p:cNvPr>
          <p:cNvSpPr/>
          <p:nvPr/>
        </p:nvSpPr>
        <p:spPr>
          <a:xfrm>
            <a:off x="539166" y="398831"/>
            <a:ext cx="10260110" cy="477549"/>
          </a:xfrm>
          <a:prstGeom prst="rect">
            <a:avLst/>
          </a:prstGeom>
          <a:noFill/>
          <a:ln/>
        </p:spPr>
        <p:txBody>
          <a:bodyPr wrap="square" lIns="0" tIns="0" rIns="0" bIns="0" rtlCol="0" anchor="t"/>
          <a:lstStyle/>
          <a:p>
            <a:r>
              <a:rPr lang="en-US" sz="3200" kern="0">
                <a:solidFill>
                  <a:srgbClr val="000000"/>
                </a:solidFill>
                <a:latin typeface="Gill Sans MT"/>
              </a:rPr>
              <a:t>Nested system framework</a:t>
            </a:r>
          </a:p>
        </p:txBody>
      </p:sp>
      <p:grpSp>
        <p:nvGrpSpPr>
          <p:cNvPr id="7" name="Group 6">
            <a:extLst>
              <a:ext uri="{FF2B5EF4-FFF2-40B4-BE49-F238E27FC236}">
                <a16:creationId xmlns:a16="http://schemas.microsoft.com/office/drawing/2014/main" id="{AC07B642-628F-39D2-4178-7CBDC2CA8BF9}"/>
              </a:ext>
            </a:extLst>
          </p:cNvPr>
          <p:cNvGrpSpPr/>
          <p:nvPr/>
        </p:nvGrpSpPr>
        <p:grpSpPr>
          <a:xfrm>
            <a:off x="855587" y="1839980"/>
            <a:ext cx="4564466" cy="4564466"/>
            <a:chOff x="4922941" y="1241231"/>
            <a:chExt cx="4564466" cy="4564466"/>
          </a:xfrm>
        </p:grpSpPr>
        <p:sp>
          <p:nvSpPr>
            <p:cNvPr id="2" name="Oval 1">
              <a:extLst>
                <a:ext uri="{FF2B5EF4-FFF2-40B4-BE49-F238E27FC236}">
                  <a16:creationId xmlns:a16="http://schemas.microsoft.com/office/drawing/2014/main" id="{FAA92CF2-7EF6-4170-1BFF-D5AC75217479}"/>
                </a:ext>
              </a:extLst>
            </p:cNvPr>
            <p:cNvSpPr/>
            <p:nvPr/>
          </p:nvSpPr>
          <p:spPr>
            <a:xfrm>
              <a:off x="4922941" y="1241231"/>
              <a:ext cx="4564466" cy="4564466"/>
            </a:xfrm>
            <a:prstGeom prst="ellipse">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B40F71CF-DF58-6300-CF7A-431BF891E7EA}"/>
                </a:ext>
              </a:extLst>
            </p:cNvPr>
            <p:cNvSpPr/>
            <p:nvPr/>
          </p:nvSpPr>
          <p:spPr>
            <a:xfrm>
              <a:off x="5616264" y="1929566"/>
              <a:ext cx="3187795" cy="3187795"/>
            </a:xfrm>
            <a:prstGeom prst="ellipse">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01E51C45-0E12-D24C-AD53-C2F307764596}"/>
                </a:ext>
              </a:extLst>
            </p:cNvPr>
            <p:cNvSpPr/>
            <p:nvPr/>
          </p:nvSpPr>
          <p:spPr>
            <a:xfrm>
              <a:off x="6347557" y="2718238"/>
              <a:ext cx="1725807" cy="1725807"/>
            </a:xfrm>
            <a:prstGeom prst="ellipse">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E0131010-3255-069C-6B72-F2A9AD0C3741}"/>
              </a:ext>
            </a:extLst>
          </p:cNvPr>
          <p:cNvSpPr txBox="1"/>
          <p:nvPr/>
        </p:nvSpPr>
        <p:spPr>
          <a:xfrm>
            <a:off x="2632694" y="3630163"/>
            <a:ext cx="1350770" cy="369332"/>
          </a:xfrm>
          <a:prstGeom prst="rect">
            <a:avLst/>
          </a:prstGeom>
          <a:noFill/>
        </p:spPr>
        <p:txBody>
          <a:bodyPr wrap="square" rtlCol="0">
            <a:spAutoFit/>
          </a:bodyPr>
          <a:lstStyle/>
          <a:p>
            <a:r>
              <a:rPr lang="en-GB">
                <a:latin typeface="Gill Sans MT" panose="020B0502020104020203" pitchFamily="34" charset="0"/>
              </a:rPr>
              <a:t>Economy</a:t>
            </a:r>
          </a:p>
        </p:txBody>
      </p:sp>
      <p:sp>
        <p:nvSpPr>
          <p:cNvPr id="15" name="TextBox 14">
            <a:extLst>
              <a:ext uri="{FF2B5EF4-FFF2-40B4-BE49-F238E27FC236}">
                <a16:creationId xmlns:a16="http://schemas.microsoft.com/office/drawing/2014/main" id="{447B77D3-E281-C3D9-25FF-A155B34BC17F}"/>
              </a:ext>
            </a:extLst>
          </p:cNvPr>
          <p:cNvSpPr txBox="1"/>
          <p:nvPr/>
        </p:nvSpPr>
        <p:spPr>
          <a:xfrm>
            <a:off x="2681225" y="2781423"/>
            <a:ext cx="1350770" cy="369332"/>
          </a:xfrm>
          <a:prstGeom prst="rect">
            <a:avLst/>
          </a:prstGeom>
          <a:noFill/>
        </p:spPr>
        <p:txBody>
          <a:bodyPr wrap="square" rtlCol="0">
            <a:spAutoFit/>
          </a:bodyPr>
          <a:lstStyle/>
          <a:p>
            <a:r>
              <a:rPr lang="en-GB">
                <a:latin typeface="Gill Sans MT" panose="020B0502020104020203" pitchFamily="34" charset="0"/>
              </a:rPr>
              <a:t>Society</a:t>
            </a:r>
          </a:p>
        </p:txBody>
      </p:sp>
      <p:sp>
        <p:nvSpPr>
          <p:cNvPr id="27" name="TextBox 26">
            <a:extLst>
              <a:ext uri="{FF2B5EF4-FFF2-40B4-BE49-F238E27FC236}">
                <a16:creationId xmlns:a16="http://schemas.microsoft.com/office/drawing/2014/main" id="{21143D8F-05B8-45FC-378A-DAC2C3E71604}"/>
              </a:ext>
            </a:extLst>
          </p:cNvPr>
          <p:cNvSpPr txBox="1"/>
          <p:nvPr/>
        </p:nvSpPr>
        <p:spPr>
          <a:xfrm>
            <a:off x="2499825" y="2044818"/>
            <a:ext cx="1713570" cy="369332"/>
          </a:xfrm>
          <a:prstGeom prst="rect">
            <a:avLst/>
          </a:prstGeom>
          <a:noFill/>
        </p:spPr>
        <p:txBody>
          <a:bodyPr wrap="square" rtlCol="0">
            <a:spAutoFit/>
          </a:bodyPr>
          <a:lstStyle/>
          <a:p>
            <a:r>
              <a:rPr lang="en-GB">
                <a:latin typeface="Gill Sans MT" panose="020B0502020104020203" pitchFamily="34" charset="0"/>
              </a:rPr>
              <a:t>Environment</a:t>
            </a:r>
          </a:p>
        </p:txBody>
      </p:sp>
      <p:sp>
        <p:nvSpPr>
          <p:cNvPr id="9" name="Body Medium">
            <a:extLst>
              <a:ext uri="{FF2B5EF4-FFF2-40B4-BE49-F238E27FC236}">
                <a16:creationId xmlns:a16="http://schemas.microsoft.com/office/drawing/2014/main" id="{DF712296-8DC9-6F92-B370-5F981D197EAB}"/>
              </a:ext>
            </a:extLst>
          </p:cNvPr>
          <p:cNvSpPr/>
          <p:nvPr/>
        </p:nvSpPr>
        <p:spPr>
          <a:xfrm>
            <a:off x="6433398" y="2044818"/>
            <a:ext cx="4209692" cy="4564466"/>
          </a:xfrm>
          <a:prstGeom prst="rect">
            <a:avLst/>
          </a:prstGeom>
          <a:noFill/>
          <a:ln/>
        </p:spPr>
        <p:txBody>
          <a:bodyPr wrap="square" lIns="0" tIns="0" rIns="0" bIns="0" rtlCol="0" anchor="t"/>
          <a:lstStyle/>
          <a:p>
            <a:r>
              <a:rPr lang="en-US" sz="2000" kern="0">
                <a:solidFill>
                  <a:srgbClr val="000000"/>
                </a:solidFill>
                <a:highlight>
                  <a:srgbClr val="B6FF99"/>
                </a:highlight>
                <a:latin typeface="Gill Sans MT"/>
              </a:rPr>
              <a:t>Environmental impact</a:t>
            </a:r>
            <a:r>
              <a:rPr lang="en-US" sz="2000" kern="0">
                <a:solidFill>
                  <a:srgbClr val="000000"/>
                </a:solidFill>
                <a:latin typeface="Gill Sans MT"/>
              </a:rPr>
              <a:t> includes how your idea impacts </a:t>
            </a:r>
            <a:r>
              <a:rPr lang="en-GB" sz="2000" kern="0">
                <a:solidFill>
                  <a:srgbClr val="000000"/>
                </a:solidFill>
                <a:latin typeface="Gill Sans MT"/>
              </a:rPr>
              <a:t>air quality, water quality, waste, energy, biodiversity, land and physical assets, etc. </a:t>
            </a:r>
          </a:p>
          <a:p>
            <a:endParaRPr lang="en-US" sz="2000" kern="0">
              <a:solidFill>
                <a:srgbClr val="000000"/>
              </a:solidFill>
              <a:latin typeface="Gill Sans MT" panose="020B0502020104020203" pitchFamily="34" charset="0"/>
            </a:endParaRPr>
          </a:p>
          <a:p>
            <a:r>
              <a:rPr lang="en-US" sz="2000" kern="0">
                <a:solidFill>
                  <a:srgbClr val="000000"/>
                </a:solidFill>
                <a:highlight>
                  <a:srgbClr val="8BFFE3"/>
                </a:highlight>
                <a:latin typeface="Gill Sans MT" panose="020B0502020104020203" pitchFamily="34" charset="0"/>
              </a:rPr>
              <a:t>Societal impact</a:t>
            </a:r>
            <a:r>
              <a:rPr lang="en-US" sz="2000" kern="0">
                <a:solidFill>
                  <a:srgbClr val="000000"/>
                </a:solidFill>
                <a:latin typeface="Gill Sans MT" panose="020B0502020104020203" pitchFamily="34" charset="0"/>
              </a:rPr>
              <a:t> includes </a:t>
            </a:r>
            <a:r>
              <a:rPr lang="en-GB" sz="2000" kern="0">
                <a:solidFill>
                  <a:srgbClr val="000000"/>
                </a:solidFill>
                <a:latin typeface="Gill Sans MT" panose="020B0502020104020203" pitchFamily="34" charset="0"/>
              </a:rPr>
              <a:t>impact on people health and wellbeing, their social connections, their sense of safety, housing, education, etc. </a:t>
            </a:r>
            <a:endParaRPr lang="en-US" sz="2000" kern="0">
              <a:solidFill>
                <a:srgbClr val="000000"/>
              </a:solidFill>
              <a:latin typeface="Gill Sans MT" panose="020B0502020104020203" pitchFamily="34" charset="0"/>
            </a:endParaRPr>
          </a:p>
          <a:p>
            <a:endParaRPr lang="en-US" sz="2000" kern="0">
              <a:solidFill>
                <a:srgbClr val="000000"/>
              </a:solidFill>
              <a:latin typeface="Gill Sans MT" panose="020B0502020104020203" pitchFamily="34" charset="0"/>
            </a:endParaRPr>
          </a:p>
          <a:p>
            <a:r>
              <a:rPr lang="en-US" sz="2000" kern="0">
                <a:solidFill>
                  <a:srgbClr val="000000"/>
                </a:solidFill>
                <a:highlight>
                  <a:srgbClr val="FFAC02"/>
                </a:highlight>
                <a:latin typeface="Gill Sans MT" panose="020B0502020104020203" pitchFamily="34" charset="0"/>
              </a:rPr>
              <a:t>Economic impact</a:t>
            </a:r>
            <a:r>
              <a:rPr lang="en-US" sz="2000" kern="0">
                <a:solidFill>
                  <a:srgbClr val="000000"/>
                </a:solidFill>
                <a:latin typeface="Gill Sans MT" panose="020B0502020104020203" pitchFamily="34" charset="0"/>
              </a:rPr>
              <a:t> includes </a:t>
            </a:r>
            <a:r>
              <a:rPr lang="en-GB" sz="2000" kern="0">
                <a:solidFill>
                  <a:srgbClr val="000000"/>
                </a:solidFill>
                <a:latin typeface="Gill Sans MT" panose="020B0502020104020203" pitchFamily="34" charset="0"/>
              </a:rPr>
              <a:t>impact on people's wages and living expenses, on the availability of jobs, which industries grow etc. </a:t>
            </a:r>
            <a:endParaRPr lang="en-US" sz="2800" b="1" kern="0">
              <a:solidFill>
                <a:srgbClr val="000000"/>
              </a:solidFill>
              <a:latin typeface="Gill Sans MT" panose="020B0502020104020203" pitchFamily="34" charset="0"/>
            </a:endParaRPr>
          </a:p>
          <a:p>
            <a:endParaRPr lang="en-US" sz="2000" b="1" kern="0">
              <a:solidFill>
                <a:srgbClr val="000000"/>
              </a:solidFill>
              <a:latin typeface="Gill Sans MT" panose="020B0502020104020203" pitchFamily="34" charset="0"/>
            </a:endParaRPr>
          </a:p>
        </p:txBody>
      </p:sp>
    </p:spTree>
    <p:extLst>
      <p:ext uri="{BB962C8B-B14F-4D97-AF65-F5344CB8AC3E}">
        <p14:creationId xmlns:p14="http://schemas.microsoft.com/office/powerpoint/2010/main" val="40805293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ADB6F5-AB91-27A5-79BC-5E26B09BE267}"/>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7CAD5A3A-ACEB-E5B0-B1AA-8F12E25C369D}"/>
              </a:ext>
            </a:extLst>
          </p:cNvPr>
          <p:cNvSpPr/>
          <p:nvPr/>
        </p:nvSpPr>
        <p:spPr>
          <a:xfrm>
            <a:off x="0" y="-66639"/>
            <a:ext cx="11496674" cy="1441149"/>
          </a:xfrm>
          <a:prstGeom prst="rect">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A7BBE0B0-7BF5-C443-089F-66B35874B886}"/>
              </a:ext>
            </a:extLst>
          </p:cNvPr>
          <p:cNvSpPr/>
          <p:nvPr/>
        </p:nvSpPr>
        <p:spPr>
          <a:xfrm>
            <a:off x="539166" y="398831"/>
            <a:ext cx="10260110" cy="477549"/>
          </a:xfrm>
          <a:prstGeom prst="rect">
            <a:avLst/>
          </a:prstGeom>
          <a:noFill/>
          <a:ln/>
        </p:spPr>
        <p:txBody>
          <a:bodyPr wrap="square" lIns="0" tIns="0" rIns="0" bIns="0" rtlCol="0" anchor="t"/>
          <a:lstStyle/>
          <a:p>
            <a:r>
              <a:rPr lang="en-US" sz="3200" kern="0">
                <a:solidFill>
                  <a:srgbClr val="000000"/>
                </a:solidFill>
                <a:latin typeface="Gill Sans MT" panose="020B0502020104020203" pitchFamily="34" charset="0"/>
              </a:rPr>
              <a:t>Reflective prompts</a:t>
            </a:r>
          </a:p>
        </p:txBody>
      </p:sp>
      <p:sp>
        <p:nvSpPr>
          <p:cNvPr id="9" name="Body Medium">
            <a:extLst>
              <a:ext uri="{FF2B5EF4-FFF2-40B4-BE49-F238E27FC236}">
                <a16:creationId xmlns:a16="http://schemas.microsoft.com/office/drawing/2014/main" id="{BF607214-E82E-9F48-59B5-C15355C6160F}"/>
              </a:ext>
            </a:extLst>
          </p:cNvPr>
          <p:cNvSpPr/>
          <p:nvPr/>
        </p:nvSpPr>
        <p:spPr>
          <a:xfrm>
            <a:off x="6305910" y="1879343"/>
            <a:ext cx="4209692" cy="4564466"/>
          </a:xfrm>
          <a:prstGeom prst="rect">
            <a:avLst/>
          </a:prstGeom>
          <a:noFill/>
          <a:ln/>
        </p:spPr>
        <p:txBody>
          <a:bodyPr wrap="square" lIns="0" tIns="0" rIns="0" bIns="0" rtlCol="0" anchor="t"/>
          <a:lstStyle/>
          <a:p>
            <a:r>
              <a:rPr lang="en-US" b="1" kern="0">
                <a:solidFill>
                  <a:srgbClr val="000000"/>
                </a:solidFill>
                <a:latin typeface="Gill Sans MT"/>
              </a:rPr>
              <a:t>What is the overall impact of your idea on each layer? </a:t>
            </a:r>
            <a:endParaRPr lang="en-US" kern="0">
              <a:solidFill>
                <a:srgbClr val="000000"/>
              </a:solidFill>
              <a:latin typeface="Gill Sans MT" panose="020B0502020104020203" pitchFamily="34" charset="0"/>
            </a:endParaRPr>
          </a:p>
          <a:p>
            <a:pPr marL="742950" lvl="1" indent="-285750">
              <a:buFont typeface="Arial" panose="020B0604020202020204" pitchFamily="34" charset="0"/>
              <a:buChar char="•"/>
            </a:pPr>
            <a:r>
              <a:rPr lang="en-US" b="1" i="1" kern="0">
                <a:solidFill>
                  <a:srgbClr val="000000"/>
                </a:solidFill>
                <a:latin typeface="Gill Sans MT" panose="020B0502020104020203" pitchFamily="34" charset="0"/>
              </a:rPr>
              <a:t>Doing more harm</a:t>
            </a:r>
          </a:p>
          <a:p>
            <a:pPr marL="742950" lvl="1" indent="-285750">
              <a:buFont typeface="Arial" panose="020B0604020202020204" pitchFamily="34" charset="0"/>
              <a:buChar char="•"/>
            </a:pPr>
            <a:r>
              <a:rPr lang="en-US" b="1" i="1" kern="0">
                <a:solidFill>
                  <a:srgbClr val="000000"/>
                </a:solidFill>
                <a:latin typeface="Gill Sans MT" panose="020B0502020104020203" pitchFamily="34" charset="0"/>
              </a:rPr>
              <a:t>Doing less harm</a:t>
            </a:r>
          </a:p>
          <a:p>
            <a:pPr marL="742950" lvl="1" indent="-285750">
              <a:buFont typeface="Arial" panose="020B0604020202020204" pitchFamily="34" charset="0"/>
              <a:buChar char="•"/>
            </a:pPr>
            <a:r>
              <a:rPr lang="en-US" b="1" i="1" kern="0">
                <a:solidFill>
                  <a:srgbClr val="000000"/>
                </a:solidFill>
                <a:latin typeface="Gill Sans MT" panose="020B0502020104020203" pitchFamily="34" charset="0"/>
              </a:rPr>
              <a:t>Undoing harm</a:t>
            </a:r>
          </a:p>
          <a:p>
            <a:pPr marL="742950" lvl="1" indent="-285750">
              <a:buFont typeface="Arial" panose="020B0604020202020204" pitchFamily="34" charset="0"/>
              <a:buChar char="•"/>
            </a:pPr>
            <a:r>
              <a:rPr lang="en-US" b="1" i="1" kern="0">
                <a:solidFill>
                  <a:srgbClr val="000000"/>
                </a:solidFill>
                <a:latin typeface="Gill Sans MT"/>
              </a:rPr>
              <a:t>Doing more good</a:t>
            </a:r>
          </a:p>
          <a:p>
            <a:pPr marL="285750" indent="-285750">
              <a:buFont typeface="Arial" panose="020B0604020202020204" pitchFamily="34" charset="0"/>
              <a:buChar char="•"/>
            </a:pPr>
            <a:endParaRPr lang="en-US" kern="0">
              <a:solidFill>
                <a:srgbClr val="000000"/>
              </a:solidFill>
              <a:latin typeface="Gill Sans MT" panose="020B0502020104020203" pitchFamily="34" charset="0"/>
            </a:endParaRPr>
          </a:p>
          <a:p>
            <a:endParaRPr lang="en-US" kern="0">
              <a:solidFill>
                <a:srgbClr val="000000"/>
              </a:solidFill>
              <a:latin typeface="Gill Sans MT" panose="020B0502020104020203" pitchFamily="34" charset="0"/>
            </a:endParaRPr>
          </a:p>
        </p:txBody>
      </p:sp>
      <p:grpSp>
        <p:nvGrpSpPr>
          <p:cNvPr id="7" name="Group 6">
            <a:extLst>
              <a:ext uri="{FF2B5EF4-FFF2-40B4-BE49-F238E27FC236}">
                <a16:creationId xmlns:a16="http://schemas.microsoft.com/office/drawing/2014/main" id="{DE8A984D-1FAF-9A62-2654-1CC03A2C7D32}"/>
              </a:ext>
            </a:extLst>
          </p:cNvPr>
          <p:cNvGrpSpPr/>
          <p:nvPr/>
        </p:nvGrpSpPr>
        <p:grpSpPr>
          <a:xfrm>
            <a:off x="855587" y="1839980"/>
            <a:ext cx="4564466" cy="4564466"/>
            <a:chOff x="4922941" y="1241231"/>
            <a:chExt cx="4564466" cy="4564466"/>
          </a:xfrm>
        </p:grpSpPr>
        <p:sp>
          <p:nvSpPr>
            <p:cNvPr id="2" name="Oval 1">
              <a:extLst>
                <a:ext uri="{FF2B5EF4-FFF2-40B4-BE49-F238E27FC236}">
                  <a16:creationId xmlns:a16="http://schemas.microsoft.com/office/drawing/2014/main" id="{774660CA-D1FE-F080-BFB2-1F16FA0460CD}"/>
                </a:ext>
              </a:extLst>
            </p:cNvPr>
            <p:cNvSpPr/>
            <p:nvPr/>
          </p:nvSpPr>
          <p:spPr>
            <a:xfrm>
              <a:off x="4922941" y="1241231"/>
              <a:ext cx="4564466" cy="4564466"/>
            </a:xfrm>
            <a:prstGeom prst="ellipse">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8699AD19-436D-46C0-DA9D-5D7AFE9E0EE1}"/>
                </a:ext>
              </a:extLst>
            </p:cNvPr>
            <p:cNvSpPr/>
            <p:nvPr/>
          </p:nvSpPr>
          <p:spPr>
            <a:xfrm>
              <a:off x="5616264" y="1929566"/>
              <a:ext cx="3187795" cy="3187795"/>
            </a:xfrm>
            <a:prstGeom prst="ellipse">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C47EE1F2-0C64-41A8-3F1D-1C7CAEA4EF61}"/>
                </a:ext>
              </a:extLst>
            </p:cNvPr>
            <p:cNvSpPr/>
            <p:nvPr/>
          </p:nvSpPr>
          <p:spPr>
            <a:xfrm>
              <a:off x="6347557" y="2718238"/>
              <a:ext cx="1725807" cy="1725807"/>
            </a:xfrm>
            <a:prstGeom prst="ellipse">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7BFB58CF-DFEB-D432-7395-26BC03F6909F}"/>
              </a:ext>
            </a:extLst>
          </p:cNvPr>
          <p:cNvSpPr txBox="1"/>
          <p:nvPr/>
        </p:nvSpPr>
        <p:spPr>
          <a:xfrm>
            <a:off x="2604753" y="3586367"/>
            <a:ext cx="1350770" cy="369332"/>
          </a:xfrm>
          <a:prstGeom prst="rect">
            <a:avLst/>
          </a:prstGeom>
          <a:noFill/>
        </p:spPr>
        <p:txBody>
          <a:bodyPr wrap="square" rtlCol="0">
            <a:spAutoFit/>
          </a:bodyPr>
          <a:lstStyle/>
          <a:p>
            <a:r>
              <a:rPr lang="en-GB">
                <a:latin typeface="Gill Sans MT" panose="020B0502020104020203" pitchFamily="34" charset="0"/>
              </a:rPr>
              <a:t>Economy</a:t>
            </a:r>
          </a:p>
        </p:txBody>
      </p:sp>
      <p:sp>
        <p:nvSpPr>
          <p:cNvPr id="15" name="TextBox 14">
            <a:extLst>
              <a:ext uri="{FF2B5EF4-FFF2-40B4-BE49-F238E27FC236}">
                <a16:creationId xmlns:a16="http://schemas.microsoft.com/office/drawing/2014/main" id="{FC366529-8A3A-CFF0-DC17-C4265BAB2578}"/>
              </a:ext>
            </a:extLst>
          </p:cNvPr>
          <p:cNvSpPr txBox="1"/>
          <p:nvPr/>
        </p:nvSpPr>
        <p:spPr>
          <a:xfrm>
            <a:off x="2655240" y="2802046"/>
            <a:ext cx="1350770" cy="369332"/>
          </a:xfrm>
          <a:prstGeom prst="rect">
            <a:avLst/>
          </a:prstGeom>
          <a:noFill/>
        </p:spPr>
        <p:txBody>
          <a:bodyPr wrap="square" rtlCol="0">
            <a:spAutoFit/>
          </a:bodyPr>
          <a:lstStyle/>
          <a:p>
            <a:r>
              <a:rPr lang="en-GB">
                <a:latin typeface="Gill Sans MT" panose="020B0502020104020203" pitchFamily="34" charset="0"/>
              </a:rPr>
              <a:t>Society</a:t>
            </a:r>
          </a:p>
        </p:txBody>
      </p:sp>
      <p:sp>
        <p:nvSpPr>
          <p:cNvPr id="27" name="TextBox 26">
            <a:extLst>
              <a:ext uri="{FF2B5EF4-FFF2-40B4-BE49-F238E27FC236}">
                <a16:creationId xmlns:a16="http://schemas.microsoft.com/office/drawing/2014/main" id="{EC8AB5A5-63C9-78E8-8948-54F95E64039B}"/>
              </a:ext>
            </a:extLst>
          </p:cNvPr>
          <p:cNvSpPr txBox="1"/>
          <p:nvPr/>
        </p:nvSpPr>
        <p:spPr>
          <a:xfrm>
            <a:off x="2386971" y="2070278"/>
            <a:ext cx="1713570" cy="369332"/>
          </a:xfrm>
          <a:prstGeom prst="rect">
            <a:avLst/>
          </a:prstGeom>
          <a:noFill/>
        </p:spPr>
        <p:txBody>
          <a:bodyPr wrap="square" rtlCol="0">
            <a:spAutoFit/>
          </a:bodyPr>
          <a:lstStyle/>
          <a:p>
            <a:r>
              <a:rPr lang="en-GB">
                <a:latin typeface="Gill Sans MT" panose="020B0502020104020203" pitchFamily="34" charset="0"/>
              </a:rPr>
              <a:t>Environment</a:t>
            </a:r>
          </a:p>
        </p:txBody>
      </p:sp>
      <p:sp>
        <p:nvSpPr>
          <p:cNvPr id="14" name="TextBox 13">
            <a:extLst>
              <a:ext uri="{FF2B5EF4-FFF2-40B4-BE49-F238E27FC236}">
                <a16:creationId xmlns:a16="http://schemas.microsoft.com/office/drawing/2014/main" id="{D3F38155-5738-38C7-998E-6D84EEC3E3F2}"/>
              </a:ext>
            </a:extLst>
          </p:cNvPr>
          <p:cNvSpPr txBox="1"/>
          <p:nvPr/>
        </p:nvSpPr>
        <p:spPr>
          <a:xfrm>
            <a:off x="4255388" y="2453392"/>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6" name="TextBox 15">
            <a:extLst>
              <a:ext uri="{FF2B5EF4-FFF2-40B4-BE49-F238E27FC236}">
                <a16:creationId xmlns:a16="http://schemas.microsoft.com/office/drawing/2014/main" id="{C667F8FA-926B-7146-F997-345392760A50}"/>
              </a:ext>
            </a:extLst>
          </p:cNvPr>
          <p:cNvSpPr txBox="1"/>
          <p:nvPr/>
        </p:nvSpPr>
        <p:spPr>
          <a:xfrm>
            <a:off x="4330560" y="3280468"/>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7" name="TextBox 16">
            <a:extLst>
              <a:ext uri="{FF2B5EF4-FFF2-40B4-BE49-F238E27FC236}">
                <a16:creationId xmlns:a16="http://schemas.microsoft.com/office/drawing/2014/main" id="{B9AA0EB3-24E0-9400-B899-20539280E689}"/>
              </a:ext>
            </a:extLst>
          </p:cNvPr>
          <p:cNvSpPr txBox="1"/>
          <p:nvPr/>
        </p:nvSpPr>
        <p:spPr>
          <a:xfrm>
            <a:off x="1342109" y="2453392"/>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8" name="TextBox 17">
            <a:extLst>
              <a:ext uri="{FF2B5EF4-FFF2-40B4-BE49-F238E27FC236}">
                <a16:creationId xmlns:a16="http://schemas.microsoft.com/office/drawing/2014/main" id="{FB6753EA-AC58-4A0D-CE8F-3F53D338BDA4}"/>
              </a:ext>
            </a:extLst>
          </p:cNvPr>
          <p:cNvSpPr txBox="1"/>
          <p:nvPr/>
        </p:nvSpPr>
        <p:spPr>
          <a:xfrm>
            <a:off x="1373557" y="3330880"/>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0" name="Arrow: Curved Left 9">
            <a:extLst>
              <a:ext uri="{FF2B5EF4-FFF2-40B4-BE49-F238E27FC236}">
                <a16:creationId xmlns:a16="http://schemas.microsoft.com/office/drawing/2014/main" id="{2D51A92E-34D8-05A9-0B8A-A1B7C0183231}"/>
              </a:ext>
            </a:extLst>
          </p:cNvPr>
          <p:cNvSpPr/>
          <p:nvPr/>
        </p:nvSpPr>
        <p:spPr>
          <a:xfrm rot="10800000">
            <a:off x="2004952" y="3077087"/>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1" name="Arrow: Curved Left 10">
            <a:extLst>
              <a:ext uri="{FF2B5EF4-FFF2-40B4-BE49-F238E27FC236}">
                <a16:creationId xmlns:a16="http://schemas.microsoft.com/office/drawing/2014/main" id="{8809FB21-D783-A654-FA00-D22CFE067684}"/>
              </a:ext>
            </a:extLst>
          </p:cNvPr>
          <p:cNvSpPr/>
          <p:nvPr/>
        </p:nvSpPr>
        <p:spPr>
          <a:xfrm rot="10800000">
            <a:off x="1919893" y="2184910"/>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2" name="Arrow: Curved Left 11">
            <a:extLst>
              <a:ext uri="{FF2B5EF4-FFF2-40B4-BE49-F238E27FC236}">
                <a16:creationId xmlns:a16="http://schemas.microsoft.com/office/drawing/2014/main" id="{C590CAA9-2D54-DF42-C5EC-CEF1F84EBD95}"/>
              </a:ext>
            </a:extLst>
          </p:cNvPr>
          <p:cNvSpPr/>
          <p:nvPr/>
        </p:nvSpPr>
        <p:spPr>
          <a:xfrm rot="10800000" flipH="1" flipV="1">
            <a:off x="3841522" y="3096263"/>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3" name="Arrow: Curved Left 12">
            <a:extLst>
              <a:ext uri="{FF2B5EF4-FFF2-40B4-BE49-F238E27FC236}">
                <a16:creationId xmlns:a16="http://schemas.microsoft.com/office/drawing/2014/main" id="{47C2AE09-5E91-EC0A-834B-7CD755822E8C}"/>
              </a:ext>
            </a:extLst>
          </p:cNvPr>
          <p:cNvSpPr/>
          <p:nvPr/>
        </p:nvSpPr>
        <p:spPr>
          <a:xfrm rot="10800000" flipH="1" flipV="1">
            <a:off x="3756463" y="2204086"/>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1887441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58086D0-B99B-D342-7A8B-0C14234CB197}"/>
              </a:ext>
            </a:extLst>
          </p:cNvPr>
          <p:cNvSpPr/>
          <p:nvPr/>
        </p:nvSpPr>
        <p:spPr>
          <a:xfrm>
            <a:off x="0" y="0"/>
            <a:ext cx="11496674" cy="1320800"/>
          </a:xfrm>
          <a:prstGeom prst="rect">
            <a:avLst/>
          </a:prstGeom>
          <a:solidFill>
            <a:srgbClr val="FFF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5" name="Body Medium">
            <a:extLst>
              <a:ext uri="{FF2B5EF4-FFF2-40B4-BE49-F238E27FC236}">
                <a16:creationId xmlns:a16="http://schemas.microsoft.com/office/drawing/2014/main" id="{42AA81C6-E344-DB64-326F-61CCA904E413}"/>
              </a:ext>
            </a:extLst>
          </p:cNvPr>
          <p:cNvSpPr/>
          <p:nvPr/>
        </p:nvSpPr>
        <p:spPr>
          <a:xfrm>
            <a:off x="303866" y="1683326"/>
            <a:ext cx="5792134" cy="4691798"/>
          </a:xfrm>
          <a:prstGeom prst="rect">
            <a:avLst/>
          </a:prstGeom>
          <a:noFill/>
          <a:ln/>
        </p:spPr>
        <p:txBody>
          <a:bodyPr wrap="square" lIns="0" tIns="0" rIns="0" bIns="0" rtlCol="0" anchor="t"/>
          <a:lstStyle/>
          <a:p>
            <a:pPr marL="514350" indent="-514350">
              <a:buFont typeface="+mj-lt"/>
              <a:buAutoNum type="arabicPeriod"/>
            </a:pPr>
            <a:r>
              <a:rPr lang="en-GB" sz="2000">
                <a:effectLst/>
                <a:latin typeface="Gill Sans MT" panose="020B0502020104020203" pitchFamily="34" charset="0"/>
              </a:rPr>
              <a:t>Introduction</a:t>
            </a:r>
          </a:p>
          <a:p>
            <a:pPr marL="514350" indent="-514350">
              <a:buFont typeface="+mj-lt"/>
              <a:buAutoNum type="arabicPeriod"/>
            </a:pPr>
            <a:r>
              <a:rPr lang="en-GB" sz="2000">
                <a:latin typeface="Gill Sans MT" panose="020B0502020104020203" pitchFamily="34" charset="0"/>
              </a:rPr>
              <a:t>Laying foundations, starting point &amp; next steps</a:t>
            </a:r>
            <a:endParaRPr lang="en-GB" sz="2000">
              <a:latin typeface="Gill Sans MT" panose="020B0502020104020203" pitchFamily="34" charset="0"/>
              <a:ea typeface="Visuelt Pro ExtraLight"/>
            </a:endParaRPr>
          </a:p>
          <a:p>
            <a:pPr marL="514350" indent="-514350">
              <a:buFont typeface="+mj-lt"/>
              <a:buAutoNum type="arabicPeriod"/>
            </a:pPr>
            <a:r>
              <a:rPr lang="en-GB" sz="2000">
                <a:latin typeface="Gill Sans MT" panose="020B0502020104020203" pitchFamily="34" charset="0"/>
                <a:ea typeface="Visuelt Pro ExtraLight"/>
              </a:rPr>
              <a:t>Mapping your impact</a:t>
            </a:r>
          </a:p>
          <a:p>
            <a:pPr marL="514350" indent="-514350">
              <a:buFont typeface="+mj-lt"/>
              <a:buAutoNum type="arabicPeriod"/>
            </a:pPr>
            <a:r>
              <a:rPr lang="en-GB" sz="2000">
                <a:latin typeface="Gill Sans MT" panose="020B0502020104020203" pitchFamily="34" charset="0"/>
                <a:ea typeface="Visuelt Pro ExtraLight"/>
              </a:rPr>
              <a:t>Creating &amp; testing your prototype</a:t>
            </a:r>
          </a:p>
          <a:p>
            <a:pPr marL="514350" indent="-514350">
              <a:buFont typeface="+mj-lt"/>
              <a:buAutoNum type="arabicPeriod"/>
            </a:pPr>
            <a:r>
              <a:rPr lang="en-GB" sz="2000">
                <a:latin typeface="Gill Sans MT" panose="020B0502020104020203" pitchFamily="34" charset="0"/>
                <a:ea typeface="Visuelt Pro ExtraLight"/>
              </a:rPr>
              <a:t>Next steps</a:t>
            </a:r>
          </a:p>
          <a:p>
            <a:pPr marL="514350" indent="-514350">
              <a:buFont typeface="+mj-lt"/>
              <a:buAutoNum type="arabicPeriod"/>
            </a:pPr>
            <a:r>
              <a:rPr lang="en-GB" sz="2000">
                <a:latin typeface="Gill Sans MT" panose="020B0502020104020203" pitchFamily="34" charset="0"/>
                <a:ea typeface="Visuelt Pro ExtraLight"/>
              </a:rPr>
              <a:t>Assessing growth </a:t>
            </a:r>
          </a:p>
          <a:p>
            <a:pPr marL="514350" indent="-514350">
              <a:buFont typeface="+mj-lt"/>
              <a:buAutoNum type="arabicPeriod"/>
            </a:pPr>
            <a:r>
              <a:rPr lang="en-GB" sz="2000">
                <a:latin typeface="Gill Sans MT" panose="020B0502020104020203" pitchFamily="34" charset="0"/>
                <a:ea typeface="Visuelt Pro ExtraLight"/>
              </a:rPr>
              <a:t>Q&amp;A</a:t>
            </a:r>
            <a:endParaRPr lang="en-US" sz="2000">
              <a:latin typeface="Gill Sans MT" panose="020B0502020104020203" pitchFamily="34" charset="0"/>
              <a:ea typeface="Visuelt Pro ExtraLight"/>
            </a:endParaRPr>
          </a:p>
          <a:p>
            <a:endParaRPr lang="en-US" sz="2000">
              <a:latin typeface="Gill Sans MT" panose="020B0502020104020203" pitchFamily="34" charset="0"/>
              <a:ea typeface="Visuelt Pro ExtraLight"/>
            </a:endParaRPr>
          </a:p>
          <a:p>
            <a:endParaRPr lang="en-US" sz="2000">
              <a:latin typeface="Gill Sans MT" panose="020B0502020104020203" pitchFamily="34" charset="0"/>
              <a:ea typeface="Visuelt Pro ExtraLight"/>
            </a:endParaRPr>
          </a:p>
        </p:txBody>
      </p:sp>
      <p:sp>
        <p:nvSpPr>
          <p:cNvPr id="5" name="Body Medium">
            <a:extLst>
              <a:ext uri="{FF2B5EF4-FFF2-40B4-BE49-F238E27FC236}">
                <a16:creationId xmlns:a16="http://schemas.microsoft.com/office/drawing/2014/main" id="{9BC9895D-4A5C-27BC-0423-FB669C462758}"/>
              </a:ext>
            </a:extLst>
          </p:cNvPr>
          <p:cNvSpPr/>
          <p:nvPr/>
        </p:nvSpPr>
        <p:spPr>
          <a:xfrm>
            <a:off x="602962" y="547687"/>
            <a:ext cx="5095875" cy="477549"/>
          </a:xfrm>
          <a:prstGeom prst="rect">
            <a:avLst/>
          </a:prstGeom>
          <a:noFill/>
          <a:ln/>
        </p:spPr>
        <p:txBody>
          <a:bodyPr wrap="square" lIns="0" tIns="0" rIns="0" bIns="0" rtlCol="0" anchor="t"/>
          <a:lstStyle/>
          <a:p>
            <a:r>
              <a:rPr lang="en-US" sz="2800" kern="0">
                <a:solidFill>
                  <a:srgbClr val="000000"/>
                </a:solidFill>
                <a:latin typeface="Gill Sans MT" panose="020B0502020104020203" pitchFamily="34" charset="0"/>
                <a:ea typeface="Visuelt Pro ExtraLight"/>
                <a:cs typeface="Visuelt Pro ExtraLight" pitchFamily="34" charset="-120"/>
              </a:rPr>
              <a:t>Agenda for today’s session</a:t>
            </a:r>
            <a:endParaRPr lang="en-US" sz="2800">
              <a:latin typeface="Gill Sans MT" panose="020B0502020104020203" pitchFamily="34" charset="0"/>
              <a:ea typeface="Visuelt Pro ExtraLight"/>
            </a:endParaRPr>
          </a:p>
        </p:txBody>
      </p:sp>
      <p:sp>
        <p:nvSpPr>
          <p:cNvPr id="3" name="Rectangle 2">
            <a:extLst>
              <a:ext uri="{FF2B5EF4-FFF2-40B4-BE49-F238E27FC236}">
                <a16:creationId xmlns:a16="http://schemas.microsoft.com/office/drawing/2014/main" id="{FE64FBEF-E6B2-9211-D717-41862A9B8E91}"/>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E3F00F86-F31E-F1D5-5DFA-E5D16CE93ED7}"/>
              </a:ext>
            </a:extLst>
          </p:cNvPr>
          <p:cNvSpPr/>
          <p:nvPr/>
        </p:nvSpPr>
        <p:spPr>
          <a:xfrm>
            <a:off x="602961" y="547687"/>
            <a:ext cx="10360313" cy="477549"/>
          </a:xfrm>
          <a:prstGeom prst="rect">
            <a:avLst/>
          </a:prstGeom>
          <a:noFill/>
          <a:ln/>
        </p:spPr>
        <p:txBody>
          <a:bodyPr wrap="square" lIns="0" tIns="0" rIns="0" bIns="0" rtlCol="0" anchor="t"/>
          <a:lstStyle/>
          <a:p>
            <a:pPr defTabSz="457200">
              <a:defRPr/>
            </a:pPr>
            <a:r>
              <a:rPr lang="en-US" sz="3200" kern="0">
                <a:solidFill>
                  <a:srgbClr val="000000"/>
                </a:solidFill>
                <a:latin typeface="Gill Sans MT" panose="020B0502020104020203" pitchFamily="34" charset="0"/>
                <a:ea typeface="Visuelt Pro ExtraLight"/>
                <a:cs typeface="Visuelt Pro ExtraLight" pitchFamily="34" charset="-120"/>
              </a:rPr>
              <a:t>Agenda for today’s session</a:t>
            </a:r>
            <a:endParaRPr lang="en-US" sz="3200">
              <a:latin typeface="Gill Sans MT" panose="020B0502020104020203" pitchFamily="34" charset="0"/>
              <a:ea typeface="Visuelt Pro ExtraLight"/>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Gill Sans MT" panose="020B0502020104020203" pitchFamily="34" charset="0"/>
              <a:ea typeface="Visuelt Pro ExtraLight"/>
            </a:endParaRPr>
          </a:p>
        </p:txBody>
      </p:sp>
      <p:pic>
        <p:nvPicPr>
          <p:cNvPr id="7" name="Picture 6" descr="A group of people working on paper&#10;&#10;AI-generated content may be incorrect.">
            <a:extLst>
              <a:ext uri="{FF2B5EF4-FFF2-40B4-BE49-F238E27FC236}">
                <a16:creationId xmlns:a16="http://schemas.microsoft.com/office/drawing/2014/main" id="{2367F3ED-B0A4-1802-4DF6-DDF0717A10EF}"/>
              </a:ext>
            </a:extLst>
          </p:cNvPr>
          <p:cNvPicPr>
            <a:picLocks noChangeAspect="1"/>
          </p:cNvPicPr>
          <p:nvPr/>
        </p:nvPicPr>
        <p:blipFill>
          <a:blip r:embed="rId3">
            <a:extLst>
              <a:ext uri="{28A0092B-C50C-407E-A947-70E740481C1C}">
                <a14:useLocalDpi xmlns:a14="http://schemas.microsoft.com/office/drawing/2010/main" val="0"/>
              </a:ext>
            </a:extLst>
          </a:blip>
          <a:srcRect l="24575" r="23975"/>
          <a:stretch/>
        </p:blipFill>
        <p:spPr>
          <a:xfrm>
            <a:off x="6206675" y="0"/>
            <a:ext cx="5290000" cy="6858000"/>
          </a:xfrm>
          <a:prstGeom prst="rect">
            <a:avLst/>
          </a:prstGeom>
        </p:spPr>
      </p:pic>
    </p:spTree>
    <p:extLst>
      <p:ext uri="{BB962C8B-B14F-4D97-AF65-F5344CB8AC3E}">
        <p14:creationId xmlns:p14="http://schemas.microsoft.com/office/powerpoint/2010/main" val="5321740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E3408E-398D-C8A7-3410-0EEFA9B536A2}"/>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D73EC4C4-05DC-CA17-1E74-BB560E04B9DE}"/>
              </a:ext>
            </a:extLst>
          </p:cNvPr>
          <p:cNvSpPr/>
          <p:nvPr/>
        </p:nvSpPr>
        <p:spPr>
          <a:xfrm>
            <a:off x="0" y="0"/>
            <a:ext cx="11496674" cy="1441149"/>
          </a:xfrm>
          <a:prstGeom prst="rect">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8B576195-055E-1B2E-83A6-2B35EFB9BF22}"/>
              </a:ext>
            </a:extLst>
          </p:cNvPr>
          <p:cNvSpPr/>
          <p:nvPr/>
        </p:nvSpPr>
        <p:spPr>
          <a:xfrm>
            <a:off x="539166" y="398831"/>
            <a:ext cx="10260110" cy="477549"/>
          </a:xfrm>
          <a:prstGeom prst="rect">
            <a:avLst/>
          </a:prstGeom>
          <a:noFill/>
          <a:ln/>
        </p:spPr>
        <p:txBody>
          <a:bodyPr wrap="square" lIns="0" tIns="0" rIns="0" bIns="0" rtlCol="0" anchor="t"/>
          <a:lstStyle/>
          <a:p>
            <a:r>
              <a:rPr lang="en-US" sz="3200" kern="0">
                <a:solidFill>
                  <a:srgbClr val="000000"/>
                </a:solidFill>
                <a:latin typeface="Gill Sans MT" panose="020B0502020104020203" pitchFamily="34" charset="0"/>
              </a:rPr>
              <a:t>Reflective prompts</a:t>
            </a:r>
          </a:p>
        </p:txBody>
      </p:sp>
      <p:sp>
        <p:nvSpPr>
          <p:cNvPr id="9" name="Body Medium">
            <a:extLst>
              <a:ext uri="{FF2B5EF4-FFF2-40B4-BE49-F238E27FC236}">
                <a16:creationId xmlns:a16="http://schemas.microsoft.com/office/drawing/2014/main" id="{E16C792D-9E72-B825-F2FA-1E3FF36FC877}"/>
              </a:ext>
            </a:extLst>
          </p:cNvPr>
          <p:cNvSpPr/>
          <p:nvPr/>
        </p:nvSpPr>
        <p:spPr>
          <a:xfrm>
            <a:off x="6305910" y="1879343"/>
            <a:ext cx="4209692" cy="4564466"/>
          </a:xfrm>
          <a:prstGeom prst="rect">
            <a:avLst/>
          </a:prstGeom>
          <a:noFill/>
          <a:ln/>
        </p:spPr>
        <p:txBody>
          <a:bodyPr wrap="square" lIns="0" tIns="0" rIns="0" bIns="0" rtlCol="0" anchor="t"/>
          <a:lstStyle/>
          <a:p>
            <a:r>
              <a:rPr lang="en-US" b="1" kern="0">
                <a:solidFill>
                  <a:srgbClr val="000000"/>
                </a:solidFill>
                <a:latin typeface="Gill Sans MT"/>
              </a:rPr>
              <a:t>How might you reimagine your idea to make sure the relationships and flows to do more good to the layers?</a:t>
            </a:r>
            <a:endParaRPr lang="en-US" sz="2800" b="1" kern="0">
              <a:solidFill>
                <a:srgbClr val="000000"/>
              </a:solidFill>
              <a:latin typeface="Gill Sans MT"/>
            </a:endParaRPr>
          </a:p>
        </p:txBody>
      </p:sp>
      <p:grpSp>
        <p:nvGrpSpPr>
          <p:cNvPr id="7" name="Group 6">
            <a:extLst>
              <a:ext uri="{FF2B5EF4-FFF2-40B4-BE49-F238E27FC236}">
                <a16:creationId xmlns:a16="http://schemas.microsoft.com/office/drawing/2014/main" id="{E037FFF9-90EA-0012-2CE2-9779548513A2}"/>
              </a:ext>
            </a:extLst>
          </p:cNvPr>
          <p:cNvGrpSpPr/>
          <p:nvPr/>
        </p:nvGrpSpPr>
        <p:grpSpPr>
          <a:xfrm>
            <a:off x="855587" y="1839980"/>
            <a:ext cx="4564466" cy="4564466"/>
            <a:chOff x="4922941" y="1241231"/>
            <a:chExt cx="4564466" cy="4564466"/>
          </a:xfrm>
        </p:grpSpPr>
        <p:sp>
          <p:nvSpPr>
            <p:cNvPr id="2" name="Oval 1">
              <a:extLst>
                <a:ext uri="{FF2B5EF4-FFF2-40B4-BE49-F238E27FC236}">
                  <a16:creationId xmlns:a16="http://schemas.microsoft.com/office/drawing/2014/main" id="{340BAAB7-F5E7-4FAC-CF91-5FF4E966B313}"/>
                </a:ext>
              </a:extLst>
            </p:cNvPr>
            <p:cNvSpPr/>
            <p:nvPr/>
          </p:nvSpPr>
          <p:spPr>
            <a:xfrm>
              <a:off x="4922941" y="1241231"/>
              <a:ext cx="4564466" cy="4564466"/>
            </a:xfrm>
            <a:prstGeom prst="ellipse">
              <a:avLst/>
            </a:prstGeom>
            <a:solidFill>
              <a:srgbClr val="80FF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Oval 5">
              <a:extLst>
                <a:ext uri="{FF2B5EF4-FFF2-40B4-BE49-F238E27FC236}">
                  <a16:creationId xmlns:a16="http://schemas.microsoft.com/office/drawing/2014/main" id="{E2D4A3A1-8F60-83C3-342E-8FB77CCCED53}"/>
                </a:ext>
              </a:extLst>
            </p:cNvPr>
            <p:cNvSpPr/>
            <p:nvPr/>
          </p:nvSpPr>
          <p:spPr>
            <a:xfrm>
              <a:off x="5616264" y="1929566"/>
              <a:ext cx="3187795" cy="3187795"/>
            </a:xfrm>
            <a:prstGeom prst="ellipse">
              <a:avLst/>
            </a:prstGeom>
            <a:solidFill>
              <a:srgbClr val="8BFF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Oval 4">
              <a:extLst>
                <a:ext uri="{FF2B5EF4-FFF2-40B4-BE49-F238E27FC236}">
                  <a16:creationId xmlns:a16="http://schemas.microsoft.com/office/drawing/2014/main" id="{E0156CA4-C2BD-B7EF-B8DB-1512EEFB7895}"/>
                </a:ext>
              </a:extLst>
            </p:cNvPr>
            <p:cNvSpPr/>
            <p:nvPr/>
          </p:nvSpPr>
          <p:spPr>
            <a:xfrm>
              <a:off x="6347557" y="2718238"/>
              <a:ext cx="1725807" cy="1725807"/>
            </a:xfrm>
            <a:prstGeom prst="ellipse">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sp>
        <p:nvSpPr>
          <p:cNvPr id="8" name="TextBox 7">
            <a:extLst>
              <a:ext uri="{FF2B5EF4-FFF2-40B4-BE49-F238E27FC236}">
                <a16:creationId xmlns:a16="http://schemas.microsoft.com/office/drawing/2014/main" id="{28CB68E4-AABC-D364-FFFE-99980BE4E145}"/>
              </a:ext>
            </a:extLst>
          </p:cNvPr>
          <p:cNvSpPr txBox="1"/>
          <p:nvPr/>
        </p:nvSpPr>
        <p:spPr>
          <a:xfrm>
            <a:off x="2632694" y="3630163"/>
            <a:ext cx="1350770" cy="369332"/>
          </a:xfrm>
          <a:prstGeom prst="rect">
            <a:avLst/>
          </a:prstGeom>
          <a:noFill/>
        </p:spPr>
        <p:txBody>
          <a:bodyPr wrap="square" rtlCol="0">
            <a:spAutoFit/>
          </a:bodyPr>
          <a:lstStyle/>
          <a:p>
            <a:r>
              <a:rPr lang="en-GB">
                <a:latin typeface="Gill Sans MT" panose="020B0502020104020203" pitchFamily="34" charset="0"/>
              </a:rPr>
              <a:t>Economy</a:t>
            </a:r>
          </a:p>
        </p:txBody>
      </p:sp>
      <p:sp>
        <p:nvSpPr>
          <p:cNvPr id="15" name="TextBox 14">
            <a:extLst>
              <a:ext uri="{FF2B5EF4-FFF2-40B4-BE49-F238E27FC236}">
                <a16:creationId xmlns:a16="http://schemas.microsoft.com/office/drawing/2014/main" id="{3B6EC631-F53A-ED01-4CDB-B6607DCEB241}"/>
              </a:ext>
            </a:extLst>
          </p:cNvPr>
          <p:cNvSpPr txBox="1"/>
          <p:nvPr/>
        </p:nvSpPr>
        <p:spPr>
          <a:xfrm>
            <a:off x="2681225" y="2781423"/>
            <a:ext cx="1350770" cy="369332"/>
          </a:xfrm>
          <a:prstGeom prst="rect">
            <a:avLst/>
          </a:prstGeom>
          <a:noFill/>
        </p:spPr>
        <p:txBody>
          <a:bodyPr wrap="square" rtlCol="0">
            <a:spAutoFit/>
          </a:bodyPr>
          <a:lstStyle/>
          <a:p>
            <a:r>
              <a:rPr lang="en-GB">
                <a:latin typeface="Gill Sans MT" panose="020B0502020104020203" pitchFamily="34" charset="0"/>
              </a:rPr>
              <a:t>Society</a:t>
            </a:r>
          </a:p>
        </p:txBody>
      </p:sp>
      <p:sp>
        <p:nvSpPr>
          <p:cNvPr id="27" name="TextBox 26">
            <a:extLst>
              <a:ext uri="{FF2B5EF4-FFF2-40B4-BE49-F238E27FC236}">
                <a16:creationId xmlns:a16="http://schemas.microsoft.com/office/drawing/2014/main" id="{CCAFEFFA-7B09-BB54-85E1-BE3522C0FBD9}"/>
              </a:ext>
            </a:extLst>
          </p:cNvPr>
          <p:cNvSpPr txBox="1"/>
          <p:nvPr/>
        </p:nvSpPr>
        <p:spPr>
          <a:xfrm>
            <a:off x="2499825" y="2044818"/>
            <a:ext cx="1713570" cy="369332"/>
          </a:xfrm>
          <a:prstGeom prst="rect">
            <a:avLst/>
          </a:prstGeom>
          <a:noFill/>
        </p:spPr>
        <p:txBody>
          <a:bodyPr wrap="square" rtlCol="0">
            <a:spAutoFit/>
          </a:bodyPr>
          <a:lstStyle/>
          <a:p>
            <a:r>
              <a:rPr lang="en-GB">
                <a:latin typeface="Gill Sans MT" panose="020B0502020104020203" pitchFamily="34" charset="0"/>
              </a:rPr>
              <a:t>Environment</a:t>
            </a:r>
          </a:p>
        </p:txBody>
      </p:sp>
      <p:sp>
        <p:nvSpPr>
          <p:cNvPr id="10" name="TextBox 9">
            <a:extLst>
              <a:ext uri="{FF2B5EF4-FFF2-40B4-BE49-F238E27FC236}">
                <a16:creationId xmlns:a16="http://schemas.microsoft.com/office/drawing/2014/main" id="{F0330EA4-C4E7-B010-B065-3164C3BE7197}"/>
              </a:ext>
            </a:extLst>
          </p:cNvPr>
          <p:cNvSpPr txBox="1"/>
          <p:nvPr/>
        </p:nvSpPr>
        <p:spPr>
          <a:xfrm>
            <a:off x="4255388" y="2453392"/>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1" name="TextBox 10">
            <a:extLst>
              <a:ext uri="{FF2B5EF4-FFF2-40B4-BE49-F238E27FC236}">
                <a16:creationId xmlns:a16="http://schemas.microsoft.com/office/drawing/2014/main" id="{4D1B976E-CEC4-DD3C-8101-919278B90BCA}"/>
              </a:ext>
            </a:extLst>
          </p:cNvPr>
          <p:cNvSpPr txBox="1"/>
          <p:nvPr/>
        </p:nvSpPr>
        <p:spPr>
          <a:xfrm>
            <a:off x="4330560" y="3280468"/>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2" name="TextBox 11">
            <a:extLst>
              <a:ext uri="{FF2B5EF4-FFF2-40B4-BE49-F238E27FC236}">
                <a16:creationId xmlns:a16="http://schemas.microsoft.com/office/drawing/2014/main" id="{21DAAA82-8FD3-DF14-4CAE-A40BA2D4754F}"/>
              </a:ext>
            </a:extLst>
          </p:cNvPr>
          <p:cNvSpPr txBox="1"/>
          <p:nvPr/>
        </p:nvSpPr>
        <p:spPr>
          <a:xfrm>
            <a:off x="1342109" y="2453392"/>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3" name="TextBox 12">
            <a:extLst>
              <a:ext uri="{FF2B5EF4-FFF2-40B4-BE49-F238E27FC236}">
                <a16:creationId xmlns:a16="http://schemas.microsoft.com/office/drawing/2014/main" id="{7EFF3567-09BF-E5DA-156D-C9AE56007068}"/>
              </a:ext>
            </a:extLst>
          </p:cNvPr>
          <p:cNvSpPr txBox="1"/>
          <p:nvPr/>
        </p:nvSpPr>
        <p:spPr>
          <a:xfrm>
            <a:off x="1373557" y="3330880"/>
            <a:ext cx="1350770" cy="369332"/>
          </a:xfrm>
          <a:prstGeom prst="rect">
            <a:avLst/>
          </a:prstGeom>
          <a:noFill/>
        </p:spPr>
        <p:txBody>
          <a:bodyPr wrap="square" rtlCol="0">
            <a:spAutoFit/>
          </a:bodyPr>
          <a:lstStyle/>
          <a:p>
            <a:r>
              <a:rPr lang="en-GB" b="1">
                <a:latin typeface="Gill Sans MT" panose="020B0502020104020203" pitchFamily="34" charset="0"/>
              </a:rPr>
              <a:t>+++</a:t>
            </a:r>
          </a:p>
        </p:txBody>
      </p:sp>
      <p:sp>
        <p:nvSpPr>
          <p:cNvPr id="14" name="Arrow: Curved Left 13">
            <a:extLst>
              <a:ext uri="{FF2B5EF4-FFF2-40B4-BE49-F238E27FC236}">
                <a16:creationId xmlns:a16="http://schemas.microsoft.com/office/drawing/2014/main" id="{EB6DE31D-E271-D1DF-9839-F8DDB35DC801}"/>
              </a:ext>
            </a:extLst>
          </p:cNvPr>
          <p:cNvSpPr/>
          <p:nvPr/>
        </p:nvSpPr>
        <p:spPr>
          <a:xfrm rot="10800000">
            <a:off x="2004952" y="3077087"/>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6" name="Arrow: Curved Left 15">
            <a:extLst>
              <a:ext uri="{FF2B5EF4-FFF2-40B4-BE49-F238E27FC236}">
                <a16:creationId xmlns:a16="http://schemas.microsoft.com/office/drawing/2014/main" id="{CCDB96EC-984E-314B-36B2-096375503728}"/>
              </a:ext>
            </a:extLst>
          </p:cNvPr>
          <p:cNvSpPr/>
          <p:nvPr/>
        </p:nvSpPr>
        <p:spPr>
          <a:xfrm rot="10800000">
            <a:off x="1919893" y="2184910"/>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7" name="Arrow: Curved Left 16">
            <a:extLst>
              <a:ext uri="{FF2B5EF4-FFF2-40B4-BE49-F238E27FC236}">
                <a16:creationId xmlns:a16="http://schemas.microsoft.com/office/drawing/2014/main" id="{31658F76-47DA-21D6-BC1D-E80841F633EE}"/>
              </a:ext>
            </a:extLst>
          </p:cNvPr>
          <p:cNvSpPr/>
          <p:nvPr/>
        </p:nvSpPr>
        <p:spPr>
          <a:xfrm rot="10800000" flipH="1" flipV="1">
            <a:off x="3841522" y="3096263"/>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Arrow: Curved Left 17">
            <a:extLst>
              <a:ext uri="{FF2B5EF4-FFF2-40B4-BE49-F238E27FC236}">
                <a16:creationId xmlns:a16="http://schemas.microsoft.com/office/drawing/2014/main" id="{817EC166-ED03-065C-1FA7-0A854ACF7DB4}"/>
              </a:ext>
            </a:extLst>
          </p:cNvPr>
          <p:cNvSpPr/>
          <p:nvPr/>
        </p:nvSpPr>
        <p:spPr>
          <a:xfrm rot="10800000" flipH="1" flipV="1">
            <a:off x="3756463" y="2204086"/>
            <a:ext cx="443754" cy="737741"/>
          </a:xfrm>
          <a:prstGeom prst="curvedLeft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extLst>
      <p:ext uri="{BB962C8B-B14F-4D97-AF65-F5344CB8AC3E}">
        <p14:creationId xmlns:p14="http://schemas.microsoft.com/office/powerpoint/2010/main" val="27238487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3BF769AD-E21D-064F-A6C2-99D6E8E5677F}"/>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06C89D44-292E-71BC-F968-7CE823D7B49E}"/>
              </a:ext>
            </a:extLst>
          </p:cNvPr>
          <p:cNvSpPr/>
          <p:nvPr/>
        </p:nvSpPr>
        <p:spPr>
          <a:xfrm>
            <a:off x="739133" y="-154112"/>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Gill Sans MT" panose="020B0502020104020203" pitchFamily="34" charset="0"/>
                <a:ea typeface="+mn-ea"/>
                <a:cs typeface="+mn-cs"/>
              </a:rPr>
              <a:t>Example</a:t>
            </a:r>
          </a:p>
        </p:txBody>
      </p:sp>
    </p:spTree>
    <p:extLst>
      <p:ext uri="{BB962C8B-B14F-4D97-AF65-F5344CB8AC3E}">
        <p14:creationId xmlns:p14="http://schemas.microsoft.com/office/powerpoint/2010/main" val="2974335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63E17-8930-47F4-EFD1-E50E13796A9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ED368C45-7FC1-E1EE-8113-79267CE52A66}"/>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pic>
        <p:nvPicPr>
          <p:cNvPr id="3" name="Picture 2">
            <a:extLst>
              <a:ext uri="{FF2B5EF4-FFF2-40B4-BE49-F238E27FC236}">
                <a16:creationId xmlns:a16="http://schemas.microsoft.com/office/drawing/2014/main" id="{61733B3F-0594-10C6-B6B3-058CE5BE7947}"/>
              </a:ext>
            </a:extLst>
          </p:cNvPr>
          <p:cNvPicPr>
            <a:picLocks noChangeAspect="1"/>
          </p:cNvPicPr>
          <p:nvPr/>
        </p:nvPicPr>
        <p:blipFill>
          <a:blip r:embed="rId3"/>
          <a:srcRect t="6965" r="4711" b="166"/>
          <a:stretch/>
        </p:blipFill>
        <p:spPr>
          <a:xfrm>
            <a:off x="701014" y="1023712"/>
            <a:ext cx="9486083" cy="5467474"/>
          </a:xfrm>
          <a:prstGeom prst="rect">
            <a:avLst/>
          </a:prstGeom>
        </p:spPr>
      </p:pic>
    </p:spTree>
    <p:extLst>
      <p:ext uri="{BB962C8B-B14F-4D97-AF65-F5344CB8AC3E}">
        <p14:creationId xmlns:p14="http://schemas.microsoft.com/office/powerpoint/2010/main" val="117487002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AAE299-DFEE-E4E1-EABB-DDA549993AC1}"/>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CD73E4EC-1481-9ED6-CD5D-665142F3B84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7" name="TextBox 6">
            <a:extLst>
              <a:ext uri="{FF2B5EF4-FFF2-40B4-BE49-F238E27FC236}">
                <a16:creationId xmlns:a16="http://schemas.microsoft.com/office/drawing/2014/main" id="{B901CA3D-9F1F-4FB9-145C-5C2126DA5FC5}"/>
              </a:ext>
            </a:extLst>
          </p:cNvPr>
          <p:cNvSpPr txBox="1"/>
          <p:nvPr/>
        </p:nvSpPr>
        <p:spPr>
          <a:xfrm>
            <a:off x="9840685" y="3283014"/>
            <a:ext cx="2064633" cy="400110"/>
          </a:xfrm>
          <a:prstGeom prst="rect">
            <a:avLst/>
          </a:prstGeom>
          <a:noFill/>
        </p:spPr>
        <p:txBody>
          <a:bodyPr wrap="square">
            <a:spAutoFit/>
          </a:bodyPr>
          <a:lstStyle/>
          <a:p>
            <a:pPr algn="l"/>
            <a:r>
              <a:rPr lang="en-GB" sz="2000">
                <a:solidFill>
                  <a:srgbClr val="000000"/>
                </a:solidFill>
                <a:effectLst/>
                <a:latin typeface="Gill Sans MT" panose="020B0502020104020203" pitchFamily="34" charset="0"/>
              </a:rPr>
              <a:t>…</a:t>
            </a:r>
            <a:endParaRPr lang="en-GB" sz="2000" b="0" i="0" u="none" strike="noStrike" baseline="0">
              <a:solidFill>
                <a:srgbClr val="000000"/>
              </a:solidFill>
              <a:effectLst/>
              <a:latin typeface="Gill Sans MT" panose="020B0502020104020203" pitchFamily="34" charset="0"/>
            </a:endParaRPr>
          </a:p>
        </p:txBody>
      </p:sp>
      <p:sp>
        <p:nvSpPr>
          <p:cNvPr id="10" name="TextBox 9">
            <a:extLst>
              <a:ext uri="{FF2B5EF4-FFF2-40B4-BE49-F238E27FC236}">
                <a16:creationId xmlns:a16="http://schemas.microsoft.com/office/drawing/2014/main" id="{871C2A9C-5605-8100-20AE-68D58525783D}"/>
              </a:ext>
            </a:extLst>
          </p:cNvPr>
          <p:cNvSpPr txBox="1"/>
          <p:nvPr/>
        </p:nvSpPr>
        <p:spPr>
          <a:xfrm>
            <a:off x="9854339" y="5524659"/>
            <a:ext cx="2064633" cy="400110"/>
          </a:xfrm>
          <a:prstGeom prst="rect">
            <a:avLst/>
          </a:prstGeom>
          <a:noFill/>
        </p:spPr>
        <p:txBody>
          <a:bodyPr wrap="square">
            <a:spAutoFit/>
          </a:bodyPr>
          <a:lstStyle/>
          <a:p>
            <a:pPr algn="l"/>
            <a:r>
              <a:rPr lang="en-GB" sz="2000">
                <a:solidFill>
                  <a:srgbClr val="000000"/>
                </a:solidFill>
                <a:effectLst/>
                <a:latin typeface="Gill Sans MT" panose="020B0502020104020203" pitchFamily="34" charset="0"/>
              </a:rPr>
              <a:t>…</a:t>
            </a:r>
            <a:endParaRPr lang="en-GB" sz="2000" b="0" i="0" u="none" strike="noStrike" baseline="0">
              <a:solidFill>
                <a:srgbClr val="000000"/>
              </a:solidFill>
              <a:effectLst/>
              <a:latin typeface="Gill Sans MT" panose="020B0502020104020203" pitchFamily="34" charset="0"/>
            </a:endParaRPr>
          </a:p>
        </p:txBody>
      </p:sp>
      <p:sp>
        <p:nvSpPr>
          <p:cNvPr id="183" name="Google Shape;183;p32">
            <a:extLst>
              <a:ext uri="{FF2B5EF4-FFF2-40B4-BE49-F238E27FC236}">
                <a16:creationId xmlns:a16="http://schemas.microsoft.com/office/drawing/2014/main" id="{26E3BC5A-5544-C703-9B8F-AE7D37022224}"/>
              </a:ext>
            </a:extLst>
          </p:cNvPr>
          <p:cNvSpPr/>
          <p:nvPr/>
        </p:nvSpPr>
        <p:spPr>
          <a:xfrm>
            <a:off x="602874" y="4202072"/>
            <a:ext cx="5760113" cy="1080400"/>
          </a:xfrm>
          <a:prstGeom prst="roundRect">
            <a:avLst>
              <a:gd name="adj" fmla="val 16667"/>
            </a:avLst>
          </a:prstGeom>
          <a:solidFill>
            <a:srgbClr val="51D63C"/>
          </a:solidFill>
          <a:ln w="381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highlight>
                <a:srgbClr val="B6FF99"/>
              </a:highlight>
              <a:latin typeface="Gill Sans MT" panose="020B0502020104020203" pitchFamily="34" charset="0"/>
              <a:ea typeface="Calibri"/>
              <a:cs typeface="Calibri"/>
              <a:sym typeface="Calibri"/>
            </a:endParaRPr>
          </a:p>
        </p:txBody>
      </p:sp>
      <p:sp>
        <p:nvSpPr>
          <p:cNvPr id="184" name="Google Shape;184;p32">
            <a:extLst>
              <a:ext uri="{FF2B5EF4-FFF2-40B4-BE49-F238E27FC236}">
                <a16:creationId xmlns:a16="http://schemas.microsoft.com/office/drawing/2014/main" id="{AAAC4051-2117-7B2D-ED66-A82B07B5802C}"/>
              </a:ext>
            </a:extLst>
          </p:cNvPr>
          <p:cNvSpPr txBox="1"/>
          <p:nvPr/>
        </p:nvSpPr>
        <p:spPr>
          <a:xfrm>
            <a:off x="703607" y="4276268"/>
            <a:ext cx="5593110" cy="892320"/>
          </a:xfrm>
          <a:prstGeom prst="rect">
            <a:avLst/>
          </a:prstGeom>
          <a:noFill/>
          <a:ln>
            <a:noFill/>
          </a:ln>
        </p:spPr>
        <p:txBody>
          <a:bodyPr spcFirstLastPara="1" wrap="square" lIns="91433" tIns="45700" rIns="91433" bIns="45700" anchor="t" anchorCtr="0">
            <a:spAutoFit/>
          </a:bodyPr>
          <a:lstStyle/>
          <a:p>
            <a:r>
              <a:rPr lang="en-GB" sz="1733" dirty="0">
                <a:solidFill>
                  <a:schemeClr val="dk1"/>
                </a:solidFill>
                <a:latin typeface="Gill Sans MT" panose="020B0502020104020203" pitchFamily="34" charset="0"/>
                <a:ea typeface="Arial"/>
                <a:cs typeface="Arial"/>
                <a:sym typeface="Arial"/>
              </a:rPr>
              <a:t>How might we ensure that </a:t>
            </a:r>
            <a:r>
              <a:rPr lang="en-GB" sz="1733" dirty="0">
                <a:solidFill>
                  <a:schemeClr val="dk1"/>
                </a:solidFill>
                <a:latin typeface="Gill Sans MT" panose="020B0502020104020203" pitchFamily="34" charset="0"/>
              </a:rPr>
              <a:t>every child</a:t>
            </a:r>
            <a:r>
              <a:rPr lang="en-GB" sz="1733" dirty="0">
                <a:solidFill>
                  <a:schemeClr val="dk1"/>
                </a:solidFill>
                <a:latin typeface="Gill Sans MT" panose="020B0502020104020203" pitchFamily="34" charset="0"/>
                <a:ea typeface="Arial"/>
                <a:cs typeface="Arial"/>
                <a:sym typeface="Arial"/>
              </a:rPr>
              <a:t> in Bristol has access to safe, </a:t>
            </a:r>
            <a:r>
              <a:rPr lang="en-GB" sz="1733" dirty="0">
                <a:solidFill>
                  <a:schemeClr val="dk1"/>
                </a:solidFill>
                <a:latin typeface="Gill Sans MT" panose="020B0502020104020203" pitchFamily="34" charset="0"/>
              </a:rPr>
              <a:t>cool and </a:t>
            </a:r>
            <a:r>
              <a:rPr lang="en-GB" sz="1733" dirty="0">
                <a:solidFill>
                  <a:schemeClr val="dk1"/>
                </a:solidFill>
                <a:latin typeface="Gill Sans MT" panose="020B0502020104020203" pitchFamily="34" charset="0"/>
                <a:ea typeface="Arial"/>
                <a:cs typeface="Arial"/>
                <a:sym typeface="Arial"/>
              </a:rPr>
              <a:t>green spaces t</a:t>
            </a:r>
            <a:r>
              <a:rPr lang="en-GB" sz="1733" dirty="0">
                <a:solidFill>
                  <a:schemeClr val="dk1"/>
                </a:solidFill>
                <a:latin typeface="Gill Sans MT" panose="020B0502020104020203" pitchFamily="34" charset="0"/>
              </a:rPr>
              <a:t>hat</a:t>
            </a:r>
            <a:r>
              <a:rPr lang="en-GB" sz="1733" dirty="0">
                <a:solidFill>
                  <a:schemeClr val="dk1"/>
                </a:solidFill>
                <a:latin typeface="Gill Sans MT" panose="020B0502020104020203" pitchFamily="34" charset="0"/>
                <a:ea typeface="Arial"/>
                <a:cs typeface="Arial"/>
                <a:sym typeface="Arial"/>
              </a:rPr>
              <a:t> improv</a:t>
            </a:r>
            <a:r>
              <a:rPr lang="en-GB" sz="1733" dirty="0">
                <a:solidFill>
                  <a:schemeClr val="dk1"/>
                </a:solidFill>
                <a:latin typeface="Gill Sans MT" panose="020B0502020104020203" pitchFamily="34" charset="0"/>
              </a:rPr>
              <a:t>e their</a:t>
            </a:r>
            <a:r>
              <a:rPr lang="en-GB" sz="1733" dirty="0">
                <a:solidFill>
                  <a:schemeClr val="dk1"/>
                </a:solidFill>
                <a:latin typeface="Gill Sans MT" panose="020B0502020104020203" pitchFamily="34" charset="0"/>
                <a:ea typeface="Arial"/>
                <a:cs typeface="Arial"/>
                <a:sym typeface="Arial"/>
              </a:rPr>
              <a:t> mental well-being and social interaction?</a:t>
            </a:r>
            <a:endParaRPr sz="1733" dirty="0">
              <a:solidFill>
                <a:srgbClr val="000000"/>
              </a:solidFill>
              <a:latin typeface="Gill Sans MT" panose="020B0502020104020203" pitchFamily="34" charset="0"/>
              <a:ea typeface="Arial"/>
              <a:cs typeface="Arial"/>
              <a:sym typeface="Arial"/>
            </a:endParaRPr>
          </a:p>
        </p:txBody>
      </p:sp>
      <p:sp>
        <p:nvSpPr>
          <p:cNvPr id="185" name="Google Shape;185;p32">
            <a:extLst>
              <a:ext uri="{FF2B5EF4-FFF2-40B4-BE49-F238E27FC236}">
                <a16:creationId xmlns:a16="http://schemas.microsoft.com/office/drawing/2014/main" id="{8E634909-2382-6AAA-B0C4-F1768478C109}"/>
              </a:ext>
            </a:extLst>
          </p:cNvPr>
          <p:cNvSpPr/>
          <p:nvPr/>
        </p:nvSpPr>
        <p:spPr>
          <a:xfrm>
            <a:off x="3207946" y="1676557"/>
            <a:ext cx="1632478"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latin typeface="Gill Sans MT" panose="020B0502020104020203" pitchFamily="34" charset="0"/>
              <a:ea typeface="Calibri"/>
              <a:cs typeface="Calibri"/>
              <a:sym typeface="Calibri"/>
            </a:endParaRPr>
          </a:p>
        </p:txBody>
      </p:sp>
      <p:sp>
        <p:nvSpPr>
          <p:cNvPr id="186" name="Google Shape;186;p32">
            <a:extLst>
              <a:ext uri="{FF2B5EF4-FFF2-40B4-BE49-F238E27FC236}">
                <a16:creationId xmlns:a16="http://schemas.microsoft.com/office/drawing/2014/main" id="{8CF7DBBB-5DE6-5343-A779-ADCA40035DA7}"/>
              </a:ext>
            </a:extLst>
          </p:cNvPr>
          <p:cNvSpPr txBox="1"/>
          <p:nvPr/>
        </p:nvSpPr>
        <p:spPr>
          <a:xfrm>
            <a:off x="3285380" y="1744191"/>
            <a:ext cx="1555044" cy="1959022"/>
          </a:xfrm>
          <a:prstGeom prst="rect">
            <a:avLst/>
          </a:prstGeom>
          <a:noFill/>
          <a:ln>
            <a:noFill/>
          </a:ln>
        </p:spPr>
        <p:txBody>
          <a:bodyPr spcFirstLastPara="1" wrap="square" lIns="91433" tIns="45700" rIns="91433" bIns="45700" anchor="t" anchorCtr="0">
            <a:spAutoFit/>
          </a:bodyPr>
          <a:lstStyle/>
          <a:p>
            <a:r>
              <a:rPr lang="en-GB" sz="1733">
                <a:solidFill>
                  <a:srgbClr val="040824"/>
                </a:solidFill>
                <a:latin typeface="Gill Sans MT" panose="020B0502020104020203" pitchFamily="34" charset="0"/>
              </a:rPr>
              <a:t>“We know that extreme heat lowers a child’s ability to learn. But our school can’t afford aircon.”</a:t>
            </a:r>
            <a:endParaRPr sz="1733">
              <a:solidFill>
                <a:srgbClr val="000000"/>
              </a:solidFill>
              <a:latin typeface="Gill Sans MT" panose="020B0502020104020203" pitchFamily="34" charset="0"/>
              <a:ea typeface="Arial"/>
              <a:cs typeface="Arial"/>
              <a:sym typeface="Arial"/>
            </a:endParaRPr>
          </a:p>
        </p:txBody>
      </p:sp>
      <p:sp>
        <p:nvSpPr>
          <p:cNvPr id="187" name="Google Shape;187;p32">
            <a:extLst>
              <a:ext uri="{FF2B5EF4-FFF2-40B4-BE49-F238E27FC236}">
                <a16:creationId xmlns:a16="http://schemas.microsoft.com/office/drawing/2014/main" id="{5BB891AA-F4F5-1633-254B-85E11801ECB1}"/>
              </a:ext>
            </a:extLst>
          </p:cNvPr>
          <p:cNvSpPr/>
          <p:nvPr/>
        </p:nvSpPr>
        <p:spPr>
          <a:xfrm>
            <a:off x="602874" y="1175592"/>
            <a:ext cx="10204531" cy="359200"/>
          </a:xfrm>
          <a:prstGeom prst="roundRect">
            <a:avLst>
              <a:gd name="adj" fmla="val 16667"/>
            </a:avLst>
          </a:prstGeom>
          <a:solidFill>
            <a:srgbClr val="BFBFB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latin typeface="Gill Sans MT" panose="020B0502020104020203" pitchFamily="34" charset="0"/>
              <a:ea typeface="Calibri"/>
              <a:cs typeface="Calibri"/>
              <a:sym typeface="Calibri"/>
            </a:endParaRPr>
          </a:p>
        </p:txBody>
      </p:sp>
      <p:sp>
        <p:nvSpPr>
          <p:cNvPr id="189" name="Google Shape;189;p32">
            <a:extLst>
              <a:ext uri="{FF2B5EF4-FFF2-40B4-BE49-F238E27FC236}">
                <a16:creationId xmlns:a16="http://schemas.microsoft.com/office/drawing/2014/main" id="{D07AFD35-F682-4139-6D5F-65FBD75BAEB6}"/>
              </a:ext>
            </a:extLst>
          </p:cNvPr>
          <p:cNvSpPr txBox="1"/>
          <p:nvPr/>
        </p:nvSpPr>
        <p:spPr>
          <a:xfrm>
            <a:off x="703607" y="1175593"/>
            <a:ext cx="10182361" cy="358969"/>
          </a:xfrm>
          <a:prstGeom prst="rect">
            <a:avLst/>
          </a:prstGeom>
          <a:noFill/>
          <a:ln>
            <a:noFill/>
          </a:ln>
        </p:spPr>
        <p:txBody>
          <a:bodyPr spcFirstLastPara="1" wrap="square" lIns="91433" tIns="45700" rIns="91433" bIns="45700" anchor="t" anchorCtr="0">
            <a:spAutoFit/>
          </a:bodyPr>
          <a:lstStyle/>
          <a:p>
            <a:r>
              <a:rPr lang="en-GB" sz="1733">
                <a:solidFill>
                  <a:schemeClr val="dk1"/>
                </a:solidFill>
                <a:latin typeface="Gill Sans MT" panose="020B0502020104020203" pitchFamily="34" charset="0"/>
                <a:ea typeface="Arial"/>
                <a:cs typeface="Arial"/>
                <a:sym typeface="Arial"/>
              </a:rPr>
              <a:t>How might we support communities to create cooler, greener and fairer cities in response to climate change?</a:t>
            </a:r>
            <a:endParaRPr sz="1733">
              <a:solidFill>
                <a:srgbClr val="000000"/>
              </a:solidFill>
              <a:latin typeface="Gill Sans MT" panose="020B0502020104020203" pitchFamily="34" charset="0"/>
              <a:ea typeface="Arial"/>
              <a:cs typeface="Arial"/>
              <a:sym typeface="Arial"/>
            </a:endParaRPr>
          </a:p>
        </p:txBody>
      </p:sp>
      <p:sp>
        <p:nvSpPr>
          <p:cNvPr id="191" name="Google Shape;191;p32">
            <a:extLst>
              <a:ext uri="{FF2B5EF4-FFF2-40B4-BE49-F238E27FC236}">
                <a16:creationId xmlns:a16="http://schemas.microsoft.com/office/drawing/2014/main" id="{960A83C5-E5EC-7A44-DDF8-AF2160D4DD3D}"/>
              </a:ext>
            </a:extLst>
          </p:cNvPr>
          <p:cNvSpPr/>
          <p:nvPr/>
        </p:nvSpPr>
        <p:spPr>
          <a:xfrm>
            <a:off x="584820" y="1674057"/>
            <a:ext cx="2415804"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latin typeface="Gill Sans MT" panose="020B0502020104020203" pitchFamily="34" charset="0"/>
              <a:ea typeface="Calibri"/>
              <a:cs typeface="Calibri"/>
              <a:sym typeface="Calibri"/>
            </a:endParaRPr>
          </a:p>
        </p:txBody>
      </p:sp>
      <p:sp>
        <p:nvSpPr>
          <p:cNvPr id="192" name="Google Shape;192;p32">
            <a:extLst>
              <a:ext uri="{FF2B5EF4-FFF2-40B4-BE49-F238E27FC236}">
                <a16:creationId xmlns:a16="http://schemas.microsoft.com/office/drawing/2014/main" id="{5A94BE0F-C022-011E-DE6B-02EA1B7B2B4F}"/>
              </a:ext>
            </a:extLst>
          </p:cNvPr>
          <p:cNvSpPr/>
          <p:nvPr/>
        </p:nvSpPr>
        <p:spPr>
          <a:xfrm>
            <a:off x="5029692" y="1684477"/>
            <a:ext cx="1333295"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latin typeface="Gill Sans MT" panose="020B0502020104020203" pitchFamily="34" charset="0"/>
              <a:ea typeface="Calibri"/>
              <a:cs typeface="Calibri"/>
              <a:sym typeface="Calibri"/>
            </a:endParaRPr>
          </a:p>
        </p:txBody>
      </p:sp>
      <p:sp>
        <p:nvSpPr>
          <p:cNvPr id="193" name="Google Shape;193;p32">
            <a:extLst>
              <a:ext uri="{FF2B5EF4-FFF2-40B4-BE49-F238E27FC236}">
                <a16:creationId xmlns:a16="http://schemas.microsoft.com/office/drawing/2014/main" id="{36823E29-9202-9585-88B0-CF1B63B73543}"/>
              </a:ext>
            </a:extLst>
          </p:cNvPr>
          <p:cNvSpPr txBox="1"/>
          <p:nvPr/>
        </p:nvSpPr>
        <p:spPr>
          <a:xfrm>
            <a:off x="703607" y="1738983"/>
            <a:ext cx="2315071" cy="2225697"/>
          </a:xfrm>
          <a:prstGeom prst="rect">
            <a:avLst/>
          </a:prstGeom>
          <a:noFill/>
          <a:ln>
            <a:noFill/>
          </a:ln>
        </p:spPr>
        <p:txBody>
          <a:bodyPr spcFirstLastPara="1" wrap="square" lIns="91433" tIns="45700" rIns="91433" bIns="45700" anchor="t" anchorCtr="0">
            <a:spAutoFit/>
          </a:bodyPr>
          <a:lstStyle/>
          <a:p>
            <a:r>
              <a:rPr lang="en-GB" sz="1733">
                <a:solidFill>
                  <a:schemeClr val="dk1"/>
                </a:solidFill>
                <a:latin typeface="Gill Sans MT" panose="020B0502020104020203" pitchFamily="34" charset="0"/>
                <a:ea typeface="Arial"/>
                <a:cs typeface="Arial"/>
                <a:sym typeface="Arial"/>
              </a:rPr>
              <a:t>Research found that </a:t>
            </a:r>
            <a:r>
              <a:rPr lang="en-GB" sz="1733">
                <a:solidFill>
                  <a:schemeClr val="dk1"/>
                </a:solidFill>
                <a:latin typeface="Gill Sans MT" panose="020B0502020104020203" pitchFamily="34" charset="0"/>
              </a:rPr>
              <a:t>students with access to green spaces</a:t>
            </a:r>
            <a:r>
              <a:rPr lang="en-GB" sz="1733">
                <a:solidFill>
                  <a:schemeClr val="dk1"/>
                </a:solidFill>
                <a:latin typeface="Gill Sans MT" panose="020B0502020104020203" pitchFamily="34" charset="0"/>
                <a:ea typeface="Arial"/>
                <a:cs typeface="Arial"/>
                <a:sym typeface="Arial"/>
              </a:rPr>
              <a:t> reported a 30% lower incidence of mental health issues compared to those in areas without access to green spaces.</a:t>
            </a:r>
            <a:endParaRPr sz="1733">
              <a:solidFill>
                <a:srgbClr val="000000"/>
              </a:solidFill>
              <a:latin typeface="Gill Sans MT" panose="020B0502020104020203" pitchFamily="34" charset="0"/>
              <a:ea typeface="Arial"/>
              <a:cs typeface="Arial"/>
              <a:sym typeface="Arial"/>
            </a:endParaRPr>
          </a:p>
        </p:txBody>
      </p:sp>
      <p:sp>
        <p:nvSpPr>
          <p:cNvPr id="194" name="Google Shape;194;p32">
            <a:extLst>
              <a:ext uri="{FF2B5EF4-FFF2-40B4-BE49-F238E27FC236}">
                <a16:creationId xmlns:a16="http://schemas.microsoft.com/office/drawing/2014/main" id="{D3A44433-B082-7F9F-9517-9AC686966614}"/>
              </a:ext>
            </a:extLst>
          </p:cNvPr>
          <p:cNvSpPr txBox="1"/>
          <p:nvPr/>
        </p:nvSpPr>
        <p:spPr>
          <a:xfrm>
            <a:off x="5082653" y="1793628"/>
            <a:ext cx="1280334" cy="1959022"/>
          </a:xfrm>
          <a:prstGeom prst="rect">
            <a:avLst/>
          </a:prstGeom>
          <a:noFill/>
          <a:ln>
            <a:noFill/>
          </a:ln>
        </p:spPr>
        <p:txBody>
          <a:bodyPr spcFirstLastPara="1" wrap="square" lIns="91433" tIns="45700" rIns="91433" bIns="45700" anchor="t" anchorCtr="0">
            <a:spAutoFit/>
          </a:bodyPr>
          <a:lstStyle/>
          <a:p>
            <a:r>
              <a:rPr lang="en-GB" sz="1733">
                <a:solidFill>
                  <a:schemeClr val="dk1"/>
                </a:solidFill>
                <a:latin typeface="Gill Sans MT" panose="020B0502020104020203" pitchFamily="34" charset="0"/>
                <a:ea typeface="Arial"/>
                <a:cs typeface="Arial"/>
                <a:sym typeface="Arial"/>
              </a:rPr>
              <a:t>“My closest park is </a:t>
            </a:r>
            <a:r>
              <a:rPr lang="en-GB" sz="1733">
                <a:solidFill>
                  <a:schemeClr val="dk1"/>
                </a:solidFill>
                <a:latin typeface="Gill Sans MT" panose="020B0502020104020203" pitchFamily="34" charset="0"/>
              </a:rPr>
              <a:t>30 minutes away</a:t>
            </a:r>
            <a:r>
              <a:rPr lang="en-GB" sz="1733">
                <a:solidFill>
                  <a:schemeClr val="dk1"/>
                </a:solidFill>
                <a:latin typeface="Gill Sans MT" panose="020B0502020104020203" pitchFamily="34" charset="0"/>
                <a:ea typeface="Arial"/>
                <a:cs typeface="Arial"/>
                <a:sym typeface="Arial"/>
              </a:rPr>
              <a:t> and it isn’t safe for my son and his friends.”</a:t>
            </a:r>
            <a:endParaRPr sz="1733">
              <a:solidFill>
                <a:srgbClr val="000000"/>
              </a:solidFill>
              <a:latin typeface="Gill Sans MT" panose="020B0502020104020203" pitchFamily="34" charset="0"/>
              <a:ea typeface="Arial"/>
              <a:cs typeface="Arial"/>
              <a:sym typeface="Arial"/>
            </a:endParaRPr>
          </a:p>
        </p:txBody>
      </p:sp>
      <p:sp>
        <p:nvSpPr>
          <p:cNvPr id="195" name="Google Shape;195;p32">
            <a:extLst>
              <a:ext uri="{FF2B5EF4-FFF2-40B4-BE49-F238E27FC236}">
                <a16:creationId xmlns:a16="http://schemas.microsoft.com/office/drawing/2014/main" id="{953EB2D1-9961-40D5-1A1A-129D6D03DEE1}"/>
              </a:ext>
            </a:extLst>
          </p:cNvPr>
          <p:cNvSpPr/>
          <p:nvPr/>
        </p:nvSpPr>
        <p:spPr>
          <a:xfrm>
            <a:off x="6552255" y="1676557"/>
            <a:ext cx="2038800"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latin typeface="Gill Sans MT" panose="020B0502020104020203" pitchFamily="34" charset="0"/>
              <a:ea typeface="Calibri"/>
              <a:cs typeface="Calibri"/>
              <a:sym typeface="Calibri"/>
            </a:endParaRPr>
          </a:p>
        </p:txBody>
      </p:sp>
      <p:sp>
        <p:nvSpPr>
          <p:cNvPr id="196" name="Google Shape;196;p32">
            <a:extLst>
              <a:ext uri="{FF2B5EF4-FFF2-40B4-BE49-F238E27FC236}">
                <a16:creationId xmlns:a16="http://schemas.microsoft.com/office/drawing/2014/main" id="{E7112E37-D129-18CF-243C-54906CFB6588}"/>
              </a:ext>
            </a:extLst>
          </p:cNvPr>
          <p:cNvSpPr/>
          <p:nvPr/>
        </p:nvSpPr>
        <p:spPr>
          <a:xfrm>
            <a:off x="8736349" y="1683863"/>
            <a:ext cx="2071056" cy="2375600"/>
          </a:xfrm>
          <a:prstGeom prst="roundRect">
            <a:avLst>
              <a:gd name="adj" fmla="val 16667"/>
            </a:avLst>
          </a:prstGeom>
          <a:solidFill>
            <a:srgbClr val="34F0DF"/>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latin typeface="Gill Sans MT" panose="020B0502020104020203" pitchFamily="34" charset="0"/>
              <a:ea typeface="Calibri"/>
              <a:cs typeface="Calibri"/>
              <a:sym typeface="Calibri"/>
            </a:endParaRPr>
          </a:p>
        </p:txBody>
      </p:sp>
      <p:sp>
        <p:nvSpPr>
          <p:cNvPr id="197" name="Google Shape;197;p32">
            <a:extLst>
              <a:ext uri="{FF2B5EF4-FFF2-40B4-BE49-F238E27FC236}">
                <a16:creationId xmlns:a16="http://schemas.microsoft.com/office/drawing/2014/main" id="{1B4DCD63-469F-2497-CCF4-410388B92307}"/>
              </a:ext>
            </a:extLst>
          </p:cNvPr>
          <p:cNvSpPr txBox="1"/>
          <p:nvPr/>
        </p:nvSpPr>
        <p:spPr>
          <a:xfrm>
            <a:off x="8780198" y="1696950"/>
            <a:ext cx="2027207" cy="1846234"/>
          </a:xfrm>
          <a:prstGeom prst="rect">
            <a:avLst/>
          </a:prstGeom>
          <a:noFill/>
          <a:ln>
            <a:noFill/>
          </a:ln>
        </p:spPr>
        <p:txBody>
          <a:bodyPr spcFirstLastPara="1" wrap="square" lIns="121900" tIns="121900" rIns="121900" bIns="121900" anchor="t" anchorCtr="0">
            <a:spAutoFit/>
          </a:bodyPr>
          <a:lstStyle/>
          <a:p>
            <a:r>
              <a:rPr lang="en-GB" sz="1733">
                <a:solidFill>
                  <a:srgbClr val="001D35"/>
                </a:solidFill>
                <a:latin typeface="Gill Sans MT" panose="020B0502020104020203" pitchFamily="34" charset="0"/>
              </a:rPr>
              <a:t>The city is investing in expanding its cycle infrastructure from the city centre into growing suburbs</a:t>
            </a:r>
            <a:endParaRPr sz="1733">
              <a:latin typeface="Gill Sans MT" panose="020B0502020104020203" pitchFamily="34" charset="0"/>
            </a:endParaRPr>
          </a:p>
        </p:txBody>
      </p:sp>
      <p:sp>
        <p:nvSpPr>
          <p:cNvPr id="198" name="Google Shape;198;p32">
            <a:extLst>
              <a:ext uri="{FF2B5EF4-FFF2-40B4-BE49-F238E27FC236}">
                <a16:creationId xmlns:a16="http://schemas.microsoft.com/office/drawing/2014/main" id="{9B3EC865-48AC-6529-ECFB-513E6BBDE2AB}"/>
              </a:ext>
            </a:extLst>
          </p:cNvPr>
          <p:cNvSpPr txBox="1"/>
          <p:nvPr/>
        </p:nvSpPr>
        <p:spPr>
          <a:xfrm>
            <a:off x="6607872" y="1674057"/>
            <a:ext cx="1939507" cy="1908174"/>
          </a:xfrm>
          <a:prstGeom prst="rect">
            <a:avLst/>
          </a:prstGeom>
          <a:noFill/>
          <a:ln>
            <a:noFill/>
          </a:ln>
        </p:spPr>
        <p:txBody>
          <a:bodyPr spcFirstLastPara="1" wrap="square" lIns="121900" tIns="121900" rIns="121900" bIns="121900" anchor="t" anchorCtr="0">
            <a:spAutoFit/>
          </a:bodyPr>
          <a:lstStyle/>
          <a:p>
            <a:r>
              <a:rPr lang="en-GB">
                <a:solidFill>
                  <a:srgbClr val="001D35"/>
                </a:solidFill>
                <a:latin typeface="Gill Sans MT" panose="020B0502020104020203" pitchFamily="34" charset="0"/>
              </a:rPr>
              <a:t>Public health risks are exacerbated by climate change (e.g. obesity due to reduced physical activity)</a:t>
            </a:r>
            <a:endParaRPr sz="1733">
              <a:latin typeface="Gill Sans MT" panose="020B0502020104020203" pitchFamily="34" charset="0"/>
            </a:endParaRPr>
          </a:p>
        </p:txBody>
      </p:sp>
      <p:sp>
        <p:nvSpPr>
          <p:cNvPr id="199" name="Google Shape;199;p32">
            <a:extLst>
              <a:ext uri="{FF2B5EF4-FFF2-40B4-BE49-F238E27FC236}">
                <a16:creationId xmlns:a16="http://schemas.microsoft.com/office/drawing/2014/main" id="{2B1E4287-89FA-1809-1796-444949596205}"/>
              </a:ext>
            </a:extLst>
          </p:cNvPr>
          <p:cNvSpPr/>
          <p:nvPr/>
        </p:nvSpPr>
        <p:spPr>
          <a:xfrm>
            <a:off x="5082653" y="5428312"/>
            <a:ext cx="5724752" cy="1080400"/>
          </a:xfrm>
          <a:prstGeom prst="roundRect">
            <a:avLst>
              <a:gd name="adj" fmla="val 16667"/>
            </a:avLst>
          </a:prstGeom>
          <a:solidFill>
            <a:srgbClr val="51D63C"/>
          </a:solidFill>
          <a:ln w="12700" cap="flat" cmpd="sng">
            <a:solidFill>
              <a:srgbClr val="1C3052"/>
            </a:solidFill>
            <a:prstDash val="solid"/>
            <a:miter lim="800000"/>
            <a:headEnd type="none" w="sm" len="sm"/>
            <a:tailEnd type="none" w="sm" len="sm"/>
          </a:ln>
        </p:spPr>
        <p:txBody>
          <a:bodyPr spcFirstLastPara="1" wrap="square" lIns="91433" tIns="45700" rIns="91433" bIns="45700" anchor="ctr" anchorCtr="0">
            <a:noAutofit/>
          </a:bodyPr>
          <a:lstStyle/>
          <a:p>
            <a:pPr algn="ctr"/>
            <a:endParaRPr sz="1600">
              <a:solidFill>
                <a:schemeClr val="lt1"/>
              </a:solidFill>
              <a:highlight>
                <a:srgbClr val="B6FF99"/>
              </a:highlight>
              <a:latin typeface="Gill Sans MT" panose="020B0502020104020203" pitchFamily="34" charset="0"/>
              <a:ea typeface="Calibri"/>
              <a:cs typeface="Calibri"/>
              <a:sym typeface="Calibri"/>
            </a:endParaRPr>
          </a:p>
        </p:txBody>
      </p:sp>
      <p:sp>
        <p:nvSpPr>
          <p:cNvPr id="200" name="Google Shape;200;p32">
            <a:extLst>
              <a:ext uri="{FF2B5EF4-FFF2-40B4-BE49-F238E27FC236}">
                <a16:creationId xmlns:a16="http://schemas.microsoft.com/office/drawing/2014/main" id="{62C7CC46-6F1F-23E2-5F1D-A18438EB474B}"/>
              </a:ext>
            </a:extLst>
          </p:cNvPr>
          <p:cNvSpPr txBox="1"/>
          <p:nvPr/>
        </p:nvSpPr>
        <p:spPr>
          <a:xfrm>
            <a:off x="5252919" y="5507437"/>
            <a:ext cx="5426015" cy="892320"/>
          </a:xfrm>
          <a:prstGeom prst="rect">
            <a:avLst/>
          </a:prstGeom>
          <a:noFill/>
          <a:ln>
            <a:noFill/>
          </a:ln>
        </p:spPr>
        <p:txBody>
          <a:bodyPr spcFirstLastPara="1" wrap="square" lIns="91433" tIns="45700" rIns="91433" bIns="45700" anchor="t" anchorCtr="0">
            <a:spAutoFit/>
          </a:bodyPr>
          <a:lstStyle/>
          <a:p>
            <a:r>
              <a:rPr lang="en-GB" sz="1733">
                <a:solidFill>
                  <a:srgbClr val="000000"/>
                </a:solidFill>
                <a:latin typeface="Gill Sans MT" panose="020B0502020104020203" pitchFamily="34" charset="0"/>
                <a:ea typeface="Arial"/>
                <a:cs typeface="Arial"/>
                <a:sym typeface="Arial"/>
              </a:rPr>
              <a:t>How might we provide safe and green opportunities for commuting and physical recreational activities (like walking, jogging or cycling)?</a:t>
            </a:r>
            <a:endParaRPr sz="1733">
              <a:solidFill>
                <a:srgbClr val="000000"/>
              </a:solidFill>
              <a:latin typeface="Gill Sans MT" panose="020B0502020104020203" pitchFamily="34" charset="0"/>
              <a:ea typeface="Arial"/>
              <a:cs typeface="Arial"/>
              <a:sym typeface="Arial"/>
            </a:endParaRPr>
          </a:p>
        </p:txBody>
      </p:sp>
    </p:spTree>
    <p:extLst>
      <p:ext uri="{BB962C8B-B14F-4D97-AF65-F5344CB8AC3E}">
        <p14:creationId xmlns:p14="http://schemas.microsoft.com/office/powerpoint/2010/main" val="39105910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AD072-7022-2EBD-EA20-22F7DDEB9A28}"/>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DFBCF542-D3E0-AE6A-F41E-20C86961DDB6}"/>
              </a:ext>
            </a:extLst>
          </p:cNvPr>
          <p:cNvSpPr/>
          <p:nvPr/>
        </p:nvSpPr>
        <p:spPr>
          <a:xfrm>
            <a:off x="1718244" y="1740281"/>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3" name="Oval 2">
            <a:extLst>
              <a:ext uri="{FF2B5EF4-FFF2-40B4-BE49-F238E27FC236}">
                <a16:creationId xmlns:a16="http://schemas.microsoft.com/office/drawing/2014/main" id="{843D8237-3B64-78C1-A628-F1E2C90CA06D}"/>
              </a:ext>
            </a:extLst>
          </p:cNvPr>
          <p:cNvSpPr/>
          <p:nvPr/>
        </p:nvSpPr>
        <p:spPr>
          <a:xfrm>
            <a:off x="3475116" y="359818"/>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5" name="Oval 4">
            <a:extLst>
              <a:ext uri="{FF2B5EF4-FFF2-40B4-BE49-F238E27FC236}">
                <a16:creationId xmlns:a16="http://schemas.microsoft.com/office/drawing/2014/main" id="{4565543C-7DCB-21C6-B2F9-F38FEBBCA638}"/>
              </a:ext>
            </a:extLst>
          </p:cNvPr>
          <p:cNvSpPr/>
          <p:nvPr/>
        </p:nvSpPr>
        <p:spPr>
          <a:xfrm>
            <a:off x="4848889" y="1776704"/>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7" name="Body Medium">
            <a:extLst>
              <a:ext uri="{FF2B5EF4-FFF2-40B4-BE49-F238E27FC236}">
                <a16:creationId xmlns:a16="http://schemas.microsoft.com/office/drawing/2014/main" id="{7018ED81-DCF6-B1D4-D9FE-5AC0190134A2}"/>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27" name="Rectangle 26">
            <a:extLst>
              <a:ext uri="{FF2B5EF4-FFF2-40B4-BE49-F238E27FC236}">
                <a16:creationId xmlns:a16="http://schemas.microsoft.com/office/drawing/2014/main" id="{D195FC18-5FFF-4666-7444-89241577C595}"/>
              </a:ext>
            </a:extLst>
          </p:cNvPr>
          <p:cNvSpPr/>
          <p:nvPr/>
        </p:nvSpPr>
        <p:spPr>
          <a:xfrm>
            <a:off x="3944053" y="2715367"/>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2" name="TextBox 11">
            <a:extLst>
              <a:ext uri="{FF2B5EF4-FFF2-40B4-BE49-F238E27FC236}">
                <a16:creationId xmlns:a16="http://schemas.microsoft.com/office/drawing/2014/main" id="{2E4DBCE5-CA94-8071-9B19-4127B80C26BD}"/>
              </a:ext>
            </a:extLst>
          </p:cNvPr>
          <p:cNvSpPr txBox="1"/>
          <p:nvPr/>
        </p:nvSpPr>
        <p:spPr>
          <a:xfrm>
            <a:off x="3998311" y="2837228"/>
            <a:ext cx="1165115" cy="1169551"/>
          </a:xfrm>
          <a:prstGeom prst="rect">
            <a:avLst/>
          </a:prstGeom>
          <a:noFill/>
        </p:spPr>
        <p:txBody>
          <a:bodyPr wrap="square" rtlCol="0">
            <a:spAutoFit/>
          </a:bodyPr>
          <a:lstStyle/>
          <a:p>
            <a:r>
              <a:rPr lang="en-GB" sz="1400">
                <a:latin typeface="Gill Sans MT" panose="020B0502020104020203" pitchFamily="34" charset="0"/>
              </a:rPr>
              <a:t>Biodiversity corridors as school pedestrian routes</a:t>
            </a:r>
          </a:p>
        </p:txBody>
      </p:sp>
      <p:sp>
        <p:nvSpPr>
          <p:cNvPr id="29" name="Rectangle 28">
            <a:extLst>
              <a:ext uri="{FF2B5EF4-FFF2-40B4-BE49-F238E27FC236}">
                <a16:creationId xmlns:a16="http://schemas.microsoft.com/office/drawing/2014/main" id="{E0AA7A81-CB1C-30BD-5DF7-11B749F3A98E}"/>
              </a:ext>
            </a:extLst>
          </p:cNvPr>
          <p:cNvSpPr/>
          <p:nvPr/>
        </p:nvSpPr>
        <p:spPr>
          <a:xfrm>
            <a:off x="3003889" y="834552"/>
            <a:ext cx="159538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30" name="TextBox 29">
            <a:extLst>
              <a:ext uri="{FF2B5EF4-FFF2-40B4-BE49-F238E27FC236}">
                <a16:creationId xmlns:a16="http://schemas.microsoft.com/office/drawing/2014/main" id="{0873E0E6-3099-6902-48FB-AB6D279181DF}"/>
              </a:ext>
            </a:extLst>
          </p:cNvPr>
          <p:cNvSpPr txBox="1"/>
          <p:nvPr/>
        </p:nvSpPr>
        <p:spPr>
          <a:xfrm>
            <a:off x="3058146" y="893578"/>
            <a:ext cx="1165115" cy="738664"/>
          </a:xfrm>
          <a:prstGeom prst="rect">
            <a:avLst/>
          </a:prstGeom>
          <a:noFill/>
        </p:spPr>
        <p:txBody>
          <a:bodyPr wrap="square" rtlCol="0">
            <a:spAutoFit/>
          </a:bodyPr>
          <a:lstStyle/>
          <a:p>
            <a:r>
              <a:rPr lang="en-GB" sz="1400">
                <a:latin typeface="Gill Sans MT" panose="020B0502020104020203" pitchFamily="34" charset="0"/>
                <a:cs typeface="Dreaming Outloud Pro" panose="03050502040302030504" pitchFamily="66" charset="0"/>
              </a:rPr>
              <a:t>Make access to nature a human right</a:t>
            </a:r>
          </a:p>
        </p:txBody>
      </p:sp>
      <p:sp>
        <p:nvSpPr>
          <p:cNvPr id="33" name="Rectangle 32">
            <a:extLst>
              <a:ext uri="{FF2B5EF4-FFF2-40B4-BE49-F238E27FC236}">
                <a16:creationId xmlns:a16="http://schemas.microsoft.com/office/drawing/2014/main" id="{EFDC2042-001A-36D7-A79C-D47966E75F21}"/>
              </a:ext>
            </a:extLst>
          </p:cNvPr>
          <p:cNvSpPr/>
          <p:nvPr/>
        </p:nvSpPr>
        <p:spPr>
          <a:xfrm>
            <a:off x="7592731" y="1581040"/>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34" name="TextBox 33">
            <a:extLst>
              <a:ext uri="{FF2B5EF4-FFF2-40B4-BE49-F238E27FC236}">
                <a16:creationId xmlns:a16="http://schemas.microsoft.com/office/drawing/2014/main" id="{9D4CD684-6242-B1F6-3834-C166C8081B14}"/>
              </a:ext>
            </a:extLst>
          </p:cNvPr>
          <p:cNvSpPr txBox="1"/>
          <p:nvPr/>
        </p:nvSpPr>
        <p:spPr>
          <a:xfrm>
            <a:off x="7646988" y="1640066"/>
            <a:ext cx="1524613" cy="1169551"/>
          </a:xfrm>
          <a:prstGeom prst="rect">
            <a:avLst/>
          </a:prstGeom>
          <a:noFill/>
        </p:spPr>
        <p:txBody>
          <a:bodyPr wrap="square" rtlCol="0">
            <a:spAutoFit/>
          </a:bodyPr>
          <a:lstStyle/>
          <a:p>
            <a:r>
              <a:rPr lang="en-GB" sz="1400">
                <a:latin typeface="Gill Sans MT" panose="020B0502020104020203" pitchFamily="34" charset="0"/>
                <a:cs typeface="Dreaming Outloud Pro" panose="03050502040302030504" pitchFamily="66" charset="0"/>
              </a:rPr>
              <a:t>Access to safe, cool and green spaces part of school assessment criteria</a:t>
            </a:r>
          </a:p>
        </p:txBody>
      </p:sp>
      <p:sp>
        <p:nvSpPr>
          <p:cNvPr id="37" name="Rectangle 36">
            <a:extLst>
              <a:ext uri="{FF2B5EF4-FFF2-40B4-BE49-F238E27FC236}">
                <a16:creationId xmlns:a16="http://schemas.microsoft.com/office/drawing/2014/main" id="{DB1B1F87-306F-320A-44A1-EBEC269904E3}"/>
              </a:ext>
            </a:extLst>
          </p:cNvPr>
          <p:cNvSpPr/>
          <p:nvPr/>
        </p:nvSpPr>
        <p:spPr>
          <a:xfrm>
            <a:off x="5151998" y="2354744"/>
            <a:ext cx="170201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32" name="TextBox 31">
            <a:extLst>
              <a:ext uri="{FF2B5EF4-FFF2-40B4-BE49-F238E27FC236}">
                <a16:creationId xmlns:a16="http://schemas.microsoft.com/office/drawing/2014/main" id="{A052E3DF-57EF-EBC9-D6F9-8279E009D18C}"/>
              </a:ext>
            </a:extLst>
          </p:cNvPr>
          <p:cNvSpPr txBox="1"/>
          <p:nvPr/>
        </p:nvSpPr>
        <p:spPr>
          <a:xfrm>
            <a:off x="5184787" y="2422535"/>
            <a:ext cx="1669221" cy="1169551"/>
          </a:xfrm>
          <a:prstGeom prst="rect">
            <a:avLst/>
          </a:prstGeom>
          <a:noFill/>
        </p:spPr>
        <p:txBody>
          <a:bodyPr wrap="square" rtlCol="0">
            <a:spAutoFit/>
          </a:bodyPr>
          <a:lstStyle/>
          <a:p>
            <a:r>
              <a:rPr lang="en-GB" sz="1400">
                <a:latin typeface="Gill Sans MT" panose="020B0502020104020203" pitchFamily="34" charset="0"/>
                <a:cs typeface="Dreaming Outloud Pro" panose="03050502040302030504" pitchFamily="66" charset="0"/>
              </a:rPr>
              <a:t>Alternative outdoor venues for school activities (e.g. classrooms, theatre productions)</a:t>
            </a:r>
          </a:p>
        </p:txBody>
      </p:sp>
      <p:sp>
        <p:nvSpPr>
          <p:cNvPr id="22" name="Rectangle 21">
            <a:extLst>
              <a:ext uri="{FF2B5EF4-FFF2-40B4-BE49-F238E27FC236}">
                <a16:creationId xmlns:a16="http://schemas.microsoft.com/office/drawing/2014/main" id="{26FCA4D8-ED6E-1E4A-8B89-2B289A33FC8F}"/>
              </a:ext>
            </a:extLst>
          </p:cNvPr>
          <p:cNvSpPr/>
          <p:nvPr/>
        </p:nvSpPr>
        <p:spPr>
          <a:xfrm>
            <a:off x="6244383" y="3592086"/>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21" name="TextBox 20">
            <a:extLst>
              <a:ext uri="{FF2B5EF4-FFF2-40B4-BE49-F238E27FC236}">
                <a16:creationId xmlns:a16="http://schemas.microsoft.com/office/drawing/2014/main" id="{C461CDCD-45B0-DEB3-7D3C-FEA706EC739A}"/>
              </a:ext>
            </a:extLst>
          </p:cNvPr>
          <p:cNvSpPr txBox="1"/>
          <p:nvPr/>
        </p:nvSpPr>
        <p:spPr>
          <a:xfrm>
            <a:off x="6297737" y="3658642"/>
            <a:ext cx="1405350" cy="954107"/>
          </a:xfrm>
          <a:prstGeom prst="rect">
            <a:avLst/>
          </a:prstGeom>
          <a:noFill/>
        </p:spPr>
        <p:txBody>
          <a:bodyPr wrap="square" rtlCol="0">
            <a:spAutoFit/>
          </a:bodyPr>
          <a:lstStyle/>
          <a:p>
            <a:r>
              <a:rPr lang="en-GB" sz="1400">
                <a:latin typeface="Gill Sans MT" panose="020B0502020104020203" pitchFamily="34" charset="0"/>
                <a:cs typeface="Dreaming Outloud Pro" panose="03050502040302030504" pitchFamily="66" charset="0"/>
              </a:rPr>
              <a:t>Increase access to nature-based extracurricular activities</a:t>
            </a:r>
          </a:p>
        </p:txBody>
      </p:sp>
      <p:sp>
        <p:nvSpPr>
          <p:cNvPr id="8" name="TextBox 7">
            <a:extLst>
              <a:ext uri="{FF2B5EF4-FFF2-40B4-BE49-F238E27FC236}">
                <a16:creationId xmlns:a16="http://schemas.microsoft.com/office/drawing/2014/main" id="{D9555E63-7558-B69B-0FE3-C16A1859BB19}"/>
              </a:ext>
            </a:extLst>
          </p:cNvPr>
          <p:cNvSpPr txBox="1"/>
          <p:nvPr/>
        </p:nvSpPr>
        <p:spPr>
          <a:xfrm>
            <a:off x="7399023" y="5653789"/>
            <a:ext cx="5520613" cy="1135247"/>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Feasibility</a:t>
            </a:r>
            <a:endParaRPr lang="en-GB" sz="2400" b="0" i="0">
              <a:solidFill>
                <a:srgbClr val="000000"/>
              </a:solidFill>
              <a:effectLst/>
              <a:latin typeface="Gill Sans MT" panose="020B0502020104020203" pitchFamily="34" charset="0"/>
            </a:endParaRPr>
          </a:p>
          <a:p>
            <a:pPr algn="l" rtl="0" fontAlgn="base">
              <a:lnSpc>
                <a:spcPct val="150000"/>
              </a:lnSpc>
            </a:pPr>
            <a:endParaRPr lang="en-GB" sz="2400" b="0" i="0">
              <a:solidFill>
                <a:srgbClr val="000000"/>
              </a:solidFill>
              <a:effectLst/>
              <a:latin typeface="Gill Sans MT" panose="020B0502020104020203" pitchFamily="34" charset="0"/>
            </a:endParaRPr>
          </a:p>
        </p:txBody>
      </p:sp>
      <p:sp>
        <p:nvSpPr>
          <p:cNvPr id="9" name="TextBox 8">
            <a:extLst>
              <a:ext uri="{FF2B5EF4-FFF2-40B4-BE49-F238E27FC236}">
                <a16:creationId xmlns:a16="http://schemas.microsoft.com/office/drawing/2014/main" id="{70581B94-5558-5558-A273-CEE998D96253}"/>
              </a:ext>
            </a:extLst>
          </p:cNvPr>
          <p:cNvSpPr txBox="1"/>
          <p:nvPr/>
        </p:nvSpPr>
        <p:spPr>
          <a:xfrm>
            <a:off x="3131137" y="5763344"/>
            <a:ext cx="5520613" cy="581249"/>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Desirability</a:t>
            </a:r>
          </a:p>
        </p:txBody>
      </p:sp>
      <p:sp>
        <p:nvSpPr>
          <p:cNvPr id="10" name="TextBox 9">
            <a:extLst>
              <a:ext uri="{FF2B5EF4-FFF2-40B4-BE49-F238E27FC236}">
                <a16:creationId xmlns:a16="http://schemas.microsoft.com/office/drawing/2014/main" id="{B5B269EF-D8EF-C863-4063-3BB3D9342C20}"/>
              </a:ext>
            </a:extLst>
          </p:cNvPr>
          <p:cNvSpPr txBox="1"/>
          <p:nvPr/>
        </p:nvSpPr>
        <p:spPr>
          <a:xfrm>
            <a:off x="5326093" y="492180"/>
            <a:ext cx="5520613" cy="581249"/>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Viability</a:t>
            </a:r>
            <a:endParaRPr lang="en-GB" sz="2400" b="0" i="0">
              <a:solidFill>
                <a:srgbClr val="000000"/>
              </a:solidFill>
              <a:effectLst/>
              <a:latin typeface="Gill Sans MT" panose="020B0502020104020203" pitchFamily="34" charset="0"/>
            </a:endParaRPr>
          </a:p>
        </p:txBody>
      </p:sp>
    </p:spTree>
    <p:extLst>
      <p:ext uri="{BB962C8B-B14F-4D97-AF65-F5344CB8AC3E}">
        <p14:creationId xmlns:p14="http://schemas.microsoft.com/office/powerpoint/2010/main" val="3427781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2FC2F2-37C8-FD1F-025F-099BC370637E}"/>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D30CA527-A922-332E-9571-0B93D03F9675}"/>
              </a:ext>
            </a:extLst>
          </p:cNvPr>
          <p:cNvSpPr/>
          <p:nvPr/>
        </p:nvSpPr>
        <p:spPr>
          <a:xfrm>
            <a:off x="1718244" y="1740281"/>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3" name="Oval 2">
            <a:extLst>
              <a:ext uri="{FF2B5EF4-FFF2-40B4-BE49-F238E27FC236}">
                <a16:creationId xmlns:a16="http://schemas.microsoft.com/office/drawing/2014/main" id="{60AFF5D3-3F70-18B8-12D5-C69BF390F4AC}"/>
              </a:ext>
            </a:extLst>
          </p:cNvPr>
          <p:cNvSpPr/>
          <p:nvPr/>
        </p:nvSpPr>
        <p:spPr>
          <a:xfrm>
            <a:off x="3475116" y="359818"/>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5" name="Oval 4">
            <a:extLst>
              <a:ext uri="{FF2B5EF4-FFF2-40B4-BE49-F238E27FC236}">
                <a16:creationId xmlns:a16="http://schemas.microsoft.com/office/drawing/2014/main" id="{081A1090-486C-027E-6D0B-1F0485C299BA}"/>
              </a:ext>
            </a:extLst>
          </p:cNvPr>
          <p:cNvSpPr/>
          <p:nvPr/>
        </p:nvSpPr>
        <p:spPr>
          <a:xfrm>
            <a:off x="4848889" y="1776704"/>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7" name="Body Medium">
            <a:extLst>
              <a:ext uri="{FF2B5EF4-FFF2-40B4-BE49-F238E27FC236}">
                <a16:creationId xmlns:a16="http://schemas.microsoft.com/office/drawing/2014/main" id="{1D535AC9-B43B-FFCA-BB41-4120274781A5}"/>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27" name="Rectangle 26">
            <a:extLst>
              <a:ext uri="{FF2B5EF4-FFF2-40B4-BE49-F238E27FC236}">
                <a16:creationId xmlns:a16="http://schemas.microsoft.com/office/drawing/2014/main" id="{ADB6BEEB-5450-8AF3-F3F0-CFC0D70C67B9}"/>
              </a:ext>
            </a:extLst>
          </p:cNvPr>
          <p:cNvSpPr/>
          <p:nvPr/>
        </p:nvSpPr>
        <p:spPr>
          <a:xfrm>
            <a:off x="3944053" y="2715367"/>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2" name="TextBox 11">
            <a:extLst>
              <a:ext uri="{FF2B5EF4-FFF2-40B4-BE49-F238E27FC236}">
                <a16:creationId xmlns:a16="http://schemas.microsoft.com/office/drawing/2014/main" id="{2C7D14A3-F0D2-008B-9803-DA512F864E7D}"/>
              </a:ext>
            </a:extLst>
          </p:cNvPr>
          <p:cNvSpPr txBox="1"/>
          <p:nvPr/>
        </p:nvSpPr>
        <p:spPr>
          <a:xfrm>
            <a:off x="3998311" y="2837228"/>
            <a:ext cx="1165115" cy="1169551"/>
          </a:xfrm>
          <a:prstGeom prst="rect">
            <a:avLst/>
          </a:prstGeom>
          <a:noFill/>
        </p:spPr>
        <p:txBody>
          <a:bodyPr wrap="square" rtlCol="0">
            <a:spAutoFit/>
          </a:bodyPr>
          <a:lstStyle/>
          <a:p>
            <a:r>
              <a:rPr lang="en-GB" sz="1400">
                <a:latin typeface="Gill Sans MT" panose="020B0502020104020203" pitchFamily="34" charset="0"/>
              </a:rPr>
              <a:t>Biodiversity corridors as school pedestrian routes</a:t>
            </a:r>
          </a:p>
        </p:txBody>
      </p:sp>
      <p:sp>
        <p:nvSpPr>
          <p:cNvPr id="8" name="TextBox 7">
            <a:extLst>
              <a:ext uri="{FF2B5EF4-FFF2-40B4-BE49-F238E27FC236}">
                <a16:creationId xmlns:a16="http://schemas.microsoft.com/office/drawing/2014/main" id="{F8AA109C-0A6B-FCC1-F579-39510EE84C09}"/>
              </a:ext>
            </a:extLst>
          </p:cNvPr>
          <p:cNvSpPr txBox="1"/>
          <p:nvPr/>
        </p:nvSpPr>
        <p:spPr>
          <a:xfrm>
            <a:off x="7399023" y="5653789"/>
            <a:ext cx="5520613" cy="1135247"/>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Feasibility</a:t>
            </a:r>
            <a:endParaRPr lang="en-GB" sz="2400" b="0" i="0">
              <a:solidFill>
                <a:srgbClr val="000000"/>
              </a:solidFill>
              <a:effectLst/>
              <a:latin typeface="Gill Sans MT" panose="020B0502020104020203" pitchFamily="34" charset="0"/>
            </a:endParaRPr>
          </a:p>
          <a:p>
            <a:pPr algn="l" rtl="0" fontAlgn="base">
              <a:lnSpc>
                <a:spcPct val="150000"/>
              </a:lnSpc>
            </a:pPr>
            <a:endParaRPr lang="en-GB" sz="2400" b="0" i="0">
              <a:solidFill>
                <a:srgbClr val="000000"/>
              </a:solidFill>
              <a:effectLst/>
              <a:latin typeface="Gill Sans MT" panose="020B0502020104020203" pitchFamily="34" charset="0"/>
            </a:endParaRPr>
          </a:p>
        </p:txBody>
      </p:sp>
      <p:sp>
        <p:nvSpPr>
          <p:cNvPr id="9" name="TextBox 8">
            <a:extLst>
              <a:ext uri="{FF2B5EF4-FFF2-40B4-BE49-F238E27FC236}">
                <a16:creationId xmlns:a16="http://schemas.microsoft.com/office/drawing/2014/main" id="{EB1D3CA3-1E41-1F7A-750C-3262EAF9E771}"/>
              </a:ext>
            </a:extLst>
          </p:cNvPr>
          <p:cNvSpPr txBox="1"/>
          <p:nvPr/>
        </p:nvSpPr>
        <p:spPr>
          <a:xfrm>
            <a:off x="3131137" y="5763344"/>
            <a:ext cx="5520613" cy="581249"/>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Desirability</a:t>
            </a:r>
          </a:p>
        </p:txBody>
      </p:sp>
      <p:sp>
        <p:nvSpPr>
          <p:cNvPr id="10" name="TextBox 9">
            <a:extLst>
              <a:ext uri="{FF2B5EF4-FFF2-40B4-BE49-F238E27FC236}">
                <a16:creationId xmlns:a16="http://schemas.microsoft.com/office/drawing/2014/main" id="{D9AB7571-1112-2499-E71D-0F9F79D1E74A}"/>
              </a:ext>
            </a:extLst>
          </p:cNvPr>
          <p:cNvSpPr txBox="1"/>
          <p:nvPr/>
        </p:nvSpPr>
        <p:spPr>
          <a:xfrm>
            <a:off x="5326093" y="492180"/>
            <a:ext cx="5520613" cy="581249"/>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Viability</a:t>
            </a:r>
            <a:endParaRPr lang="en-GB" sz="2400" b="0" i="0">
              <a:solidFill>
                <a:srgbClr val="000000"/>
              </a:solidFill>
              <a:effectLst/>
              <a:latin typeface="Gill Sans MT" panose="020B0502020104020203" pitchFamily="34" charset="0"/>
            </a:endParaRPr>
          </a:p>
        </p:txBody>
      </p:sp>
    </p:spTree>
    <p:extLst>
      <p:ext uri="{BB962C8B-B14F-4D97-AF65-F5344CB8AC3E}">
        <p14:creationId xmlns:p14="http://schemas.microsoft.com/office/powerpoint/2010/main" val="19355807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D2D467-AD16-9AAF-FC04-C24E7B073F2C}"/>
            </a:ext>
          </a:extLst>
        </p:cNvPr>
        <p:cNvGrpSpPr/>
        <p:nvPr/>
      </p:nvGrpSpPr>
      <p:grpSpPr>
        <a:xfrm>
          <a:off x="0" y="0"/>
          <a:ext cx="0" cy="0"/>
          <a:chOff x="0" y="0"/>
          <a:chExt cx="0" cy="0"/>
        </a:xfrm>
      </p:grpSpPr>
      <p:graphicFrame>
        <p:nvGraphicFramePr>
          <p:cNvPr id="17" name="Table 16">
            <a:extLst>
              <a:ext uri="{FF2B5EF4-FFF2-40B4-BE49-F238E27FC236}">
                <a16:creationId xmlns:a16="http://schemas.microsoft.com/office/drawing/2014/main" id="{9E04A913-1DC1-E0BF-3905-AA1C9BB8E396}"/>
              </a:ext>
            </a:extLst>
          </p:cNvPr>
          <p:cNvGraphicFramePr>
            <a:graphicFrameLocks noGrp="1"/>
          </p:cNvGraphicFramePr>
          <p:nvPr>
            <p:extLst>
              <p:ext uri="{D42A27DB-BD31-4B8C-83A1-F6EECF244321}">
                <p14:modId xmlns:p14="http://schemas.microsoft.com/office/powerpoint/2010/main" val="2472981039"/>
              </p:ext>
            </p:extLst>
          </p:nvPr>
        </p:nvGraphicFramePr>
        <p:xfrm>
          <a:off x="348515" y="923295"/>
          <a:ext cx="10865585" cy="5633496"/>
        </p:xfrm>
        <a:graphic>
          <a:graphicData uri="http://schemas.openxmlformats.org/drawingml/2006/table">
            <a:tbl>
              <a:tblPr firstRow="1" bandRow="1">
                <a:tableStyleId>{5940675A-B579-460E-94D1-54222C63F5DA}</a:tableStyleId>
              </a:tblPr>
              <a:tblGrid>
                <a:gridCol w="1525071">
                  <a:extLst>
                    <a:ext uri="{9D8B030D-6E8A-4147-A177-3AD203B41FA5}">
                      <a16:colId xmlns:a16="http://schemas.microsoft.com/office/drawing/2014/main" val="490659124"/>
                    </a:ext>
                  </a:extLst>
                </a:gridCol>
                <a:gridCol w="2990514">
                  <a:extLst>
                    <a:ext uri="{9D8B030D-6E8A-4147-A177-3AD203B41FA5}">
                      <a16:colId xmlns:a16="http://schemas.microsoft.com/office/drawing/2014/main" val="1685717080"/>
                    </a:ext>
                  </a:extLst>
                </a:gridCol>
                <a:gridCol w="2032000">
                  <a:extLst>
                    <a:ext uri="{9D8B030D-6E8A-4147-A177-3AD203B41FA5}">
                      <a16:colId xmlns:a16="http://schemas.microsoft.com/office/drawing/2014/main" val="4251574104"/>
                    </a:ext>
                  </a:extLst>
                </a:gridCol>
                <a:gridCol w="1600200">
                  <a:extLst>
                    <a:ext uri="{9D8B030D-6E8A-4147-A177-3AD203B41FA5}">
                      <a16:colId xmlns:a16="http://schemas.microsoft.com/office/drawing/2014/main" val="3823977955"/>
                    </a:ext>
                  </a:extLst>
                </a:gridCol>
                <a:gridCol w="2717800">
                  <a:extLst>
                    <a:ext uri="{9D8B030D-6E8A-4147-A177-3AD203B41FA5}">
                      <a16:colId xmlns:a16="http://schemas.microsoft.com/office/drawing/2014/main" val="3697233942"/>
                    </a:ext>
                  </a:extLst>
                </a:gridCol>
              </a:tblGrid>
              <a:tr h="325227">
                <a:tc>
                  <a:txBody>
                    <a:bodyPr/>
                    <a:lstStyle/>
                    <a:p>
                      <a:endParaRPr lang="en-GB" sz="1600">
                        <a:latin typeface="Gill Sans MT" panose="020B0502020104020203" pitchFamily="34" charset="0"/>
                      </a:endParaRP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r>
                        <a:rPr lang="en-GB" sz="1600" b="0">
                          <a:latin typeface="Gill Sans MT" panose="020B0502020104020203" pitchFamily="34" charset="0"/>
                        </a:rPr>
                        <a:t>Doing more harm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GB" sz="1600" b="0">
                          <a:latin typeface="Gill Sans MT" panose="020B0502020104020203" pitchFamily="34" charset="0"/>
                        </a:rPr>
                        <a:t>Doing less harm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GB" sz="1600" b="0">
                          <a:latin typeface="Gill Sans MT" panose="020B0502020104020203" pitchFamily="34" charset="0"/>
                        </a:rPr>
                        <a:t>Undoing harm</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tc>
                  <a:txBody>
                    <a:bodyPr/>
                    <a:lstStyle/>
                    <a:p>
                      <a:r>
                        <a:rPr lang="en-GB" sz="1600" b="0">
                          <a:latin typeface="Gill Sans MT" panose="020B0502020104020203" pitchFamily="34" charset="0"/>
                        </a:rPr>
                        <a:t>Doing more good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1530684125"/>
                  </a:ext>
                </a:extLst>
              </a:tr>
              <a:tr h="1507872">
                <a:tc>
                  <a:txBody>
                    <a:bodyPr/>
                    <a:lstStyle/>
                    <a:p>
                      <a:r>
                        <a:rPr lang="en-GB" sz="1600" b="0">
                          <a:highlight>
                            <a:srgbClr val="80FF02"/>
                          </a:highlight>
                          <a:latin typeface="Gill Sans MT" panose="020B0502020104020203" pitchFamily="34" charset="0"/>
                        </a:rPr>
                        <a:t>Environment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80FF02"/>
                    </a:solidFill>
                  </a:tcPr>
                </a:tc>
                <a:tc>
                  <a:txBody>
                    <a:bodyPr/>
                    <a:lstStyle/>
                    <a:p>
                      <a:pPr marL="171450" indent="-171450">
                        <a:buFont typeface="Arial" panose="020B0604020202020204" pitchFamily="34" charset="0"/>
                        <a:buChar char="•"/>
                      </a:pPr>
                      <a:r>
                        <a:rPr lang="en-GB" sz="1600">
                          <a:latin typeface="Gill Sans MT" panose="020B0502020104020203" pitchFamily="34" charset="0"/>
                        </a:rPr>
                        <a:t>Increased foot traffic through previously sheltered habitats</a:t>
                      </a:r>
                    </a:p>
                    <a:p>
                      <a:pPr marL="171450" indent="-171450">
                        <a:buFont typeface="Arial" panose="020B0604020202020204" pitchFamily="34" charset="0"/>
                        <a:buChar char="•"/>
                      </a:pPr>
                      <a:r>
                        <a:rPr lang="en-GB" sz="1600">
                          <a:latin typeface="Gill Sans MT" panose="020B0502020104020203" pitchFamily="34" charset="0"/>
                        </a:rPr>
                        <a:t>Potential increase in e.g. pollution from litter</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171450" indent="-171450">
                        <a:buFont typeface="Arial" panose="020B0604020202020204" pitchFamily="34" charset="0"/>
                        <a:buChar char="•"/>
                      </a:pPr>
                      <a:r>
                        <a:rPr lang="en-GB" sz="1600">
                          <a:latin typeface="Gill Sans MT" panose="020B0502020104020203" pitchFamily="34" charset="0"/>
                        </a:rPr>
                        <a:t>Development and maintenance more environmentally friendly</a:t>
                      </a:r>
                    </a:p>
                  </a:txBody>
                  <a:tcPr>
                    <a:lnT w="12700" cap="flat" cmpd="sng" algn="ctr">
                      <a:solidFill>
                        <a:schemeClr val="tx1"/>
                      </a:solidFill>
                      <a:prstDash val="solid"/>
                      <a:round/>
                      <a:headEnd type="none" w="med" len="med"/>
                      <a:tailEnd type="none" w="med" len="med"/>
                    </a:lnT>
                  </a:tcPr>
                </a:tc>
                <a:tc>
                  <a:txBody>
                    <a:bodyPr/>
                    <a:lstStyle/>
                    <a:p>
                      <a:pPr marL="171450" indent="-171450">
                        <a:buFont typeface="Arial" panose="020B0604020202020204" pitchFamily="34" charset="0"/>
                        <a:buChar char="•"/>
                      </a:pPr>
                      <a:r>
                        <a:rPr lang="en-GB" sz="1600">
                          <a:latin typeface="Gill Sans MT" panose="020B0502020104020203" pitchFamily="34" charset="0"/>
                        </a:rPr>
                        <a:t>Biodiversity gains</a:t>
                      </a:r>
                    </a:p>
                    <a:p>
                      <a:pPr marL="171450" indent="-171450">
                        <a:buFont typeface="Arial" panose="020B0604020202020204" pitchFamily="34" charset="0"/>
                        <a:buChar char="•"/>
                      </a:pPr>
                      <a:r>
                        <a:rPr lang="en-GB" sz="1600">
                          <a:latin typeface="Gill Sans MT" panose="020B0502020104020203" pitchFamily="34" charset="0"/>
                        </a:rPr>
                        <a:t>Soil quality and water retention improvements</a:t>
                      </a:r>
                    </a:p>
                  </a:txBody>
                  <a:tcPr>
                    <a:lnT w="12700" cap="flat" cmpd="sng" algn="ctr">
                      <a:solidFill>
                        <a:schemeClr val="tx1"/>
                      </a:solidFill>
                      <a:prstDash val="solid"/>
                      <a:round/>
                      <a:headEnd type="none" w="med" len="med"/>
                      <a:tailEnd type="none" w="med" len="med"/>
                    </a:lnT>
                  </a:tcPr>
                </a:tc>
                <a:tc>
                  <a:txBody>
                    <a:bodyPr/>
                    <a:lstStyle/>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Increased human-nature interactions</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Decreased GHG emissions than alternative forms of commuting (car/bus)</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Decreased flooding risks</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2727372803"/>
                  </a:ext>
                </a:extLst>
              </a:tr>
              <a:tr h="1980930">
                <a:tc>
                  <a:txBody>
                    <a:bodyPr/>
                    <a:lstStyle/>
                    <a:p>
                      <a:r>
                        <a:rPr lang="en-GB" sz="1600" b="0">
                          <a:highlight>
                            <a:srgbClr val="34F0DF"/>
                          </a:highlight>
                          <a:latin typeface="Gill Sans MT" panose="020B0502020104020203" pitchFamily="34" charset="0"/>
                        </a:rPr>
                        <a:t>Society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34F0DF"/>
                    </a:solidFill>
                  </a:tcPr>
                </a:tc>
                <a:tc>
                  <a:txBody>
                    <a:bodyPr/>
                    <a:lstStyle/>
                    <a:p>
                      <a:pPr marL="171450" indent="-171450">
                        <a:buFont typeface="Arial" panose="020B0604020202020204" pitchFamily="34" charset="0"/>
                        <a:buChar char="•"/>
                      </a:pPr>
                      <a:r>
                        <a:rPr lang="en-GB" sz="1600">
                          <a:latin typeface="Gill Sans MT" panose="020B0502020104020203" pitchFamily="34" charset="0"/>
                        </a:rPr>
                        <a:t>Not necessarily safer than alternative commuting routes (potential isolation)</a:t>
                      </a:r>
                    </a:p>
                    <a:p>
                      <a:pPr marL="171450" indent="-171450">
                        <a:buFont typeface="Arial" panose="020B0604020202020204" pitchFamily="34" charset="0"/>
                        <a:buChar char="•"/>
                      </a:pPr>
                      <a:r>
                        <a:rPr lang="en-GB" sz="1600">
                          <a:latin typeface="Gill Sans MT" panose="020B0502020104020203" pitchFamily="34" charset="0"/>
                        </a:rPr>
                        <a:t>May increase commute times, with knock on implications for working parents and school operations</a:t>
                      </a:r>
                    </a:p>
                  </a:txBody>
                  <a:tcPr>
                    <a:lnL w="12700" cap="flat" cmpd="sng" algn="ctr">
                      <a:solidFill>
                        <a:schemeClr val="tx1"/>
                      </a:solidFill>
                      <a:prstDash val="solid"/>
                      <a:round/>
                      <a:headEnd type="none" w="med" len="med"/>
                      <a:tailEnd type="none" w="med" len="med"/>
                    </a:lnL>
                  </a:tcPr>
                </a:tc>
                <a:tc>
                  <a:txBody>
                    <a:bodyPr/>
                    <a:lstStyle/>
                    <a:p>
                      <a:pPr marL="171450" indent="-171450">
                        <a:buFont typeface="Arial" panose="020B0604020202020204" pitchFamily="34" charset="0"/>
                        <a:buChar char="•"/>
                      </a:pPr>
                      <a:r>
                        <a:rPr lang="en-GB" sz="1600">
                          <a:latin typeface="Gill Sans MT" panose="020B0502020104020203" pitchFamily="34" charset="0"/>
                        </a:rPr>
                        <a:t>Greener and cooler commute than current alternative for pedestrians (walking along concrete-based routes)</a:t>
                      </a:r>
                    </a:p>
                  </a:txBody>
                  <a:tcPr/>
                </a:tc>
                <a:tc>
                  <a:txBody>
                    <a:bodyPr/>
                    <a:lstStyle/>
                    <a:p>
                      <a:pPr marL="285750" indent="-285750">
                        <a:buFont typeface="Arial" panose="020B0604020202020204" pitchFamily="34" charset="0"/>
                        <a:buChar char="•"/>
                      </a:pPr>
                      <a:r>
                        <a:rPr lang="en-GB" sz="1600">
                          <a:latin typeface="Gill Sans MT" panose="020B0502020104020203" pitchFamily="34" charset="0"/>
                        </a:rPr>
                        <a:t>Improving access to green space for all children</a:t>
                      </a:r>
                    </a:p>
                  </a:txBody>
                  <a:tcPr/>
                </a:tc>
                <a:tc>
                  <a:txBody>
                    <a:bodyPr/>
                    <a:lstStyle/>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Increased human-nature interactions</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Improved health and learning outcomes</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Potentially safer than alternative commuting routes (decreased proximity to traffic)</a:t>
                      </a:r>
                    </a:p>
                  </a:txBody>
                  <a:tcPr/>
                </a:tc>
                <a:extLst>
                  <a:ext uri="{0D108BD9-81ED-4DB2-BD59-A6C34878D82A}">
                    <a16:rowId xmlns:a16="http://schemas.microsoft.com/office/drawing/2014/main" val="1200516316"/>
                  </a:ext>
                </a:extLst>
              </a:tr>
              <a:tr h="1701576">
                <a:tc>
                  <a:txBody>
                    <a:bodyPr/>
                    <a:lstStyle/>
                    <a:p>
                      <a:r>
                        <a:rPr lang="en-GB" sz="1600" b="0">
                          <a:highlight>
                            <a:srgbClr val="FFAC02"/>
                          </a:highlight>
                          <a:latin typeface="Gill Sans MT" panose="020B0502020104020203" pitchFamily="34" charset="0"/>
                        </a:rPr>
                        <a:t>Economy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AC02"/>
                    </a:solidFill>
                  </a:tcPr>
                </a:tc>
                <a:tc>
                  <a:txBody>
                    <a:bodyPr/>
                    <a:lstStyle/>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Investment costs (for EIA, community engagement, etc)</a:t>
                      </a:r>
                    </a:p>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Diverts potential customers away from businesses (e.g. corner shops)</a:t>
                      </a:r>
                    </a:p>
                  </a:txBody>
                  <a:tcPr>
                    <a:lnL w="12700" cap="flat" cmpd="sng" algn="ctr">
                      <a:solidFill>
                        <a:schemeClr val="tx1"/>
                      </a:solidFill>
                      <a:prstDash val="solid"/>
                      <a:round/>
                      <a:headEnd type="none" w="med" len="med"/>
                      <a:tailEnd type="none" w="med" len="med"/>
                    </a:lnL>
                  </a:tcPr>
                </a:tc>
                <a:tc>
                  <a:txBody>
                    <a:bodyPr/>
                    <a:lstStyle/>
                    <a:p>
                      <a:pPr marL="171450" indent="-171450">
                        <a:buFont typeface="Arial" panose="020B0604020202020204" pitchFamily="34" charset="0"/>
                        <a:buChar char="•"/>
                      </a:pPr>
                      <a:r>
                        <a:rPr lang="en-GB" sz="1600">
                          <a:latin typeface="Gill Sans MT" panose="020B0502020104020203" pitchFamily="34" charset="0"/>
                        </a:rPr>
                        <a:t>Cheaper maintenance costs</a:t>
                      </a:r>
                    </a:p>
                  </a:txBody>
                  <a:tcPr/>
                </a:tc>
                <a:tc>
                  <a:txBody>
                    <a:bodyPr/>
                    <a:lstStyle/>
                    <a:p>
                      <a:pPr marL="171450" indent="-171450">
                        <a:buFont typeface="Arial" panose="020B0604020202020204" pitchFamily="34" charset="0"/>
                        <a:buChar char="•"/>
                      </a:pPr>
                      <a:endParaRPr lang="en-GB" sz="1600">
                        <a:latin typeface="Gill Sans MT" panose="020B0502020104020203" pitchFamily="34" charset="0"/>
                      </a:endParaRPr>
                    </a:p>
                  </a:txBody>
                  <a:tcPr/>
                </a:tc>
                <a:tc>
                  <a:txBody>
                    <a:bodyPr/>
                    <a:lstStyle/>
                    <a:p>
                      <a:pPr marL="171450" marR="0" lvl="0" indent="-171450" algn="l" defTabSz="60963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sz="1600">
                          <a:latin typeface="Gill Sans MT" panose="020B0502020104020203" pitchFamily="34" charset="0"/>
                        </a:rPr>
                        <a:t>Recognises the long-term economic benefits of improved health and learning outcomes (e.g. improved social mobility)</a:t>
                      </a:r>
                    </a:p>
                  </a:txBody>
                  <a:tcPr/>
                </a:tc>
                <a:extLst>
                  <a:ext uri="{0D108BD9-81ED-4DB2-BD59-A6C34878D82A}">
                    <a16:rowId xmlns:a16="http://schemas.microsoft.com/office/drawing/2014/main" val="355178494"/>
                  </a:ext>
                </a:extLst>
              </a:tr>
            </a:tbl>
          </a:graphicData>
        </a:graphic>
      </p:graphicFrame>
      <p:sp>
        <p:nvSpPr>
          <p:cNvPr id="28" name="TextBox 27">
            <a:extLst>
              <a:ext uri="{FF2B5EF4-FFF2-40B4-BE49-F238E27FC236}">
                <a16:creationId xmlns:a16="http://schemas.microsoft.com/office/drawing/2014/main" id="{1462A455-49A3-A6FF-C47A-55991958B9A2}"/>
              </a:ext>
            </a:extLst>
          </p:cNvPr>
          <p:cNvSpPr txBox="1"/>
          <p:nvPr/>
        </p:nvSpPr>
        <p:spPr>
          <a:xfrm>
            <a:off x="348515" y="301209"/>
            <a:ext cx="11894285" cy="400110"/>
          </a:xfrm>
          <a:prstGeom prst="rect">
            <a:avLst/>
          </a:prstGeom>
          <a:noFill/>
        </p:spPr>
        <p:txBody>
          <a:bodyPr wrap="square">
            <a:spAutoFit/>
          </a:bodyPr>
          <a:lstStyle/>
          <a:p>
            <a:r>
              <a:rPr lang="en-US" sz="2000" kern="0">
                <a:solidFill>
                  <a:srgbClr val="000000"/>
                </a:solidFill>
                <a:latin typeface="Gill Sans MT" panose="020B0502020104020203" pitchFamily="34" charset="0"/>
              </a:rPr>
              <a:t>What is the overall impact of your idea on that layer? </a:t>
            </a:r>
          </a:p>
        </p:txBody>
      </p:sp>
    </p:spTree>
    <p:extLst>
      <p:ext uri="{BB962C8B-B14F-4D97-AF65-F5344CB8AC3E}">
        <p14:creationId xmlns:p14="http://schemas.microsoft.com/office/powerpoint/2010/main" val="25222635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9CF2F3-C281-44CD-74DF-19315F0E6D52}"/>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3335B679-B5DD-A85D-29EA-6F871E6F9BDE}"/>
              </a:ext>
            </a:extLst>
          </p:cNvPr>
          <p:cNvSpPr/>
          <p:nvPr/>
        </p:nvSpPr>
        <p:spPr>
          <a:xfrm>
            <a:off x="0" y="0"/>
            <a:ext cx="11496674" cy="1441149"/>
          </a:xfrm>
          <a:prstGeom prst="rect">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67E063FB-129D-5332-3D23-ED9B84BB093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5674F7E4-6658-6156-5C89-2934051BDF93}"/>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Improve and select your idea for prototyping</a:t>
            </a:r>
          </a:p>
        </p:txBody>
      </p:sp>
      <p:sp>
        <p:nvSpPr>
          <p:cNvPr id="16" name="TextBox 15">
            <a:extLst>
              <a:ext uri="{FF2B5EF4-FFF2-40B4-BE49-F238E27FC236}">
                <a16:creationId xmlns:a16="http://schemas.microsoft.com/office/drawing/2014/main" id="{45EDC384-1152-26B7-D3AA-FD6FD614658D}"/>
              </a:ext>
            </a:extLst>
          </p:cNvPr>
          <p:cNvSpPr txBox="1"/>
          <p:nvPr/>
        </p:nvSpPr>
        <p:spPr>
          <a:xfrm>
            <a:off x="488661" y="1694348"/>
            <a:ext cx="10205937" cy="5632311"/>
          </a:xfrm>
          <a:prstGeom prst="rect">
            <a:avLst/>
          </a:prstGeom>
          <a:noFill/>
        </p:spPr>
        <p:txBody>
          <a:bodyPr wrap="square" lIns="91440" tIns="45720" rIns="91440" bIns="45720" anchor="t">
            <a:spAutoFit/>
          </a:bodyPr>
          <a:lstStyle/>
          <a:p>
            <a:r>
              <a:rPr lang="en-GB" sz="2400" kern="0">
                <a:solidFill>
                  <a:srgbClr val="000000"/>
                </a:solidFill>
                <a:latin typeface="Gill Sans MT"/>
              </a:rPr>
              <a:t>The nested systems framework can help identify </a:t>
            </a:r>
            <a:r>
              <a:rPr lang="en-GB" sz="2400" kern="0">
                <a:solidFill>
                  <a:srgbClr val="000000"/>
                </a:solidFill>
                <a:highlight>
                  <a:srgbClr val="B6FF99"/>
                </a:highlight>
                <a:latin typeface="Gill Sans MT"/>
              </a:rPr>
              <a:t>assumptions</a:t>
            </a:r>
            <a:r>
              <a:rPr lang="en-GB" sz="2400" kern="0">
                <a:solidFill>
                  <a:srgbClr val="000000"/>
                </a:solidFill>
                <a:latin typeface="Gill Sans MT"/>
              </a:rPr>
              <a:t> and </a:t>
            </a:r>
            <a:r>
              <a:rPr lang="en-GB" sz="2400" kern="0">
                <a:solidFill>
                  <a:srgbClr val="000000"/>
                </a:solidFill>
                <a:highlight>
                  <a:srgbClr val="B6FF99"/>
                </a:highlight>
                <a:latin typeface="Gill Sans MT"/>
              </a:rPr>
              <a:t>gaps in your knowledge </a:t>
            </a:r>
            <a:r>
              <a:rPr lang="en-GB" sz="2400" kern="0">
                <a:solidFill>
                  <a:srgbClr val="000000"/>
                </a:solidFill>
                <a:latin typeface="Gill Sans MT"/>
              </a:rPr>
              <a:t>(e.g. ecological impacts of foot traffic) and can help you </a:t>
            </a:r>
            <a:r>
              <a:rPr lang="en-GB" sz="2400" kern="0">
                <a:solidFill>
                  <a:srgbClr val="000000"/>
                </a:solidFill>
                <a:highlight>
                  <a:srgbClr val="B6FF99"/>
                </a:highlight>
                <a:latin typeface="Gill Sans MT"/>
              </a:rPr>
              <a:t>reimagine </a:t>
            </a:r>
            <a:r>
              <a:rPr lang="en-GB" sz="2400" kern="0">
                <a:solidFill>
                  <a:srgbClr val="000000"/>
                </a:solidFill>
                <a:latin typeface="Gill Sans MT"/>
              </a:rPr>
              <a:t>your idea to make sure the relationships and flows to do more good for people, place and planet.</a:t>
            </a:r>
            <a:endParaRPr lang="en-US" sz="2400" kern="0">
              <a:solidFill>
                <a:srgbClr val="000000"/>
              </a:solidFill>
              <a:latin typeface="Gill Sans MT"/>
            </a:endParaRPr>
          </a:p>
          <a:p>
            <a:endParaRPr lang="en-US" sz="2400" kern="0">
              <a:solidFill>
                <a:srgbClr val="000000"/>
              </a:solidFill>
              <a:latin typeface="Gill Sans MT" panose="020B0502020104020203" pitchFamily="34" charset="0"/>
            </a:endParaRPr>
          </a:p>
          <a:p>
            <a:r>
              <a:rPr lang="en-US" sz="2400" kern="0">
                <a:solidFill>
                  <a:srgbClr val="000000"/>
                </a:solidFill>
                <a:latin typeface="Gill Sans MT"/>
              </a:rPr>
              <a:t>For example, you can use the framework to improve your idea so that it mitigates or reduces the impact of something that does harm, and increases the impact of things that undo harm or do more good.</a:t>
            </a:r>
          </a:p>
          <a:p>
            <a:endParaRPr lang="en-US" sz="2400" kern="0">
              <a:solidFill>
                <a:srgbClr val="000000"/>
              </a:solidFill>
              <a:latin typeface="Gill Sans MT" panose="020B0502020104020203" pitchFamily="34" charset="0"/>
            </a:endParaRPr>
          </a:p>
          <a:p>
            <a:r>
              <a:rPr lang="en-US" sz="2400" kern="0">
                <a:solidFill>
                  <a:srgbClr val="000000"/>
                </a:solidFill>
                <a:latin typeface="Gill Sans MT" panose="020B0502020104020203" pitchFamily="34" charset="0"/>
              </a:rPr>
              <a:t>Once you’ve considered ways to improve the impact of your prioritized ideas, </a:t>
            </a:r>
            <a:r>
              <a:rPr lang="en-US" sz="2400" kern="0">
                <a:solidFill>
                  <a:srgbClr val="000000"/>
                </a:solidFill>
                <a:highlight>
                  <a:srgbClr val="B6FF99"/>
                </a:highlight>
                <a:latin typeface="Gill Sans MT" panose="020B0502020104020203" pitchFamily="34" charset="0"/>
              </a:rPr>
              <a:t>select the idea </a:t>
            </a:r>
            <a:r>
              <a:rPr lang="en-US" sz="2400" kern="0">
                <a:solidFill>
                  <a:srgbClr val="000000"/>
                </a:solidFill>
                <a:latin typeface="Gill Sans MT" panose="020B0502020104020203" pitchFamily="34" charset="0"/>
              </a:rPr>
              <a:t>that has the most potential to have a positive regenerative impact.</a:t>
            </a:r>
          </a:p>
          <a:p>
            <a:endParaRPr lang="en-US" sz="2400" kern="0">
              <a:solidFill>
                <a:srgbClr val="000000"/>
              </a:solidFill>
              <a:latin typeface="Gill Sans MT" panose="020B0502020104020203" pitchFamily="34" charset="0"/>
            </a:endParaRPr>
          </a:p>
          <a:p>
            <a:endParaRPr lang="en-US" sz="2400" kern="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a:p>
            <a:endParaRPr lang="en-GB" sz="240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3831267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55FFF7-8379-D741-BEB8-32BBE1AFC8E4}"/>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ED1224F6-FF84-74DC-0D21-D679AFCDD396}"/>
              </a:ext>
            </a:extLst>
          </p:cNvPr>
          <p:cNvSpPr/>
          <p:nvPr/>
        </p:nvSpPr>
        <p:spPr>
          <a:xfrm>
            <a:off x="1718244" y="1740281"/>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3" name="Oval 2">
            <a:extLst>
              <a:ext uri="{FF2B5EF4-FFF2-40B4-BE49-F238E27FC236}">
                <a16:creationId xmlns:a16="http://schemas.microsoft.com/office/drawing/2014/main" id="{19F16CE4-592B-D100-4BF3-FCE74B1AE995}"/>
              </a:ext>
            </a:extLst>
          </p:cNvPr>
          <p:cNvSpPr/>
          <p:nvPr/>
        </p:nvSpPr>
        <p:spPr>
          <a:xfrm>
            <a:off x="3475116" y="359818"/>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5" name="Oval 4">
            <a:extLst>
              <a:ext uri="{FF2B5EF4-FFF2-40B4-BE49-F238E27FC236}">
                <a16:creationId xmlns:a16="http://schemas.microsoft.com/office/drawing/2014/main" id="{17F30E91-3609-F582-E97C-112B815C2C37}"/>
              </a:ext>
            </a:extLst>
          </p:cNvPr>
          <p:cNvSpPr/>
          <p:nvPr/>
        </p:nvSpPr>
        <p:spPr>
          <a:xfrm>
            <a:off x="4848889" y="1776704"/>
            <a:ext cx="4832656" cy="4832656"/>
          </a:xfrm>
          <a:prstGeom prst="ellipse">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7" name="Body Medium">
            <a:extLst>
              <a:ext uri="{FF2B5EF4-FFF2-40B4-BE49-F238E27FC236}">
                <a16:creationId xmlns:a16="http://schemas.microsoft.com/office/drawing/2014/main" id="{65413EAB-F951-C7F8-F627-4D8147F4CA33}"/>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27" name="Rectangle 26">
            <a:extLst>
              <a:ext uri="{FF2B5EF4-FFF2-40B4-BE49-F238E27FC236}">
                <a16:creationId xmlns:a16="http://schemas.microsoft.com/office/drawing/2014/main" id="{74E1DC1B-EB8C-851F-60F2-22C05E6CC06B}"/>
              </a:ext>
            </a:extLst>
          </p:cNvPr>
          <p:cNvSpPr/>
          <p:nvPr/>
        </p:nvSpPr>
        <p:spPr>
          <a:xfrm>
            <a:off x="3944053" y="2715367"/>
            <a:ext cx="1595380" cy="159538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2" name="TextBox 11">
            <a:extLst>
              <a:ext uri="{FF2B5EF4-FFF2-40B4-BE49-F238E27FC236}">
                <a16:creationId xmlns:a16="http://schemas.microsoft.com/office/drawing/2014/main" id="{DF3516C4-DB9F-D85B-743D-F85061027A15}"/>
              </a:ext>
            </a:extLst>
          </p:cNvPr>
          <p:cNvSpPr txBox="1"/>
          <p:nvPr/>
        </p:nvSpPr>
        <p:spPr>
          <a:xfrm>
            <a:off x="3998311" y="2837228"/>
            <a:ext cx="1165115" cy="1169551"/>
          </a:xfrm>
          <a:prstGeom prst="rect">
            <a:avLst/>
          </a:prstGeom>
          <a:noFill/>
        </p:spPr>
        <p:txBody>
          <a:bodyPr wrap="square" rtlCol="0">
            <a:spAutoFit/>
          </a:bodyPr>
          <a:lstStyle/>
          <a:p>
            <a:r>
              <a:rPr lang="en-GB" sz="1400">
                <a:latin typeface="Gill Sans MT" panose="020B0502020104020203" pitchFamily="34" charset="0"/>
              </a:rPr>
              <a:t>Biodiversity corridors as school pedestrian routes</a:t>
            </a:r>
          </a:p>
        </p:txBody>
      </p:sp>
      <p:sp>
        <p:nvSpPr>
          <p:cNvPr id="37" name="Rectangle 36">
            <a:extLst>
              <a:ext uri="{FF2B5EF4-FFF2-40B4-BE49-F238E27FC236}">
                <a16:creationId xmlns:a16="http://schemas.microsoft.com/office/drawing/2014/main" id="{BB21BFB4-31D0-CDEB-9652-73E69CB152F1}"/>
              </a:ext>
            </a:extLst>
          </p:cNvPr>
          <p:cNvSpPr/>
          <p:nvPr/>
        </p:nvSpPr>
        <p:spPr>
          <a:xfrm>
            <a:off x="5151998" y="2354744"/>
            <a:ext cx="1702010" cy="1595380"/>
          </a:xfrm>
          <a:prstGeom prst="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32" name="TextBox 31">
            <a:extLst>
              <a:ext uri="{FF2B5EF4-FFF2-40B4-BE49-F238E27FC236}">
                <a16:creationId xmlns:a16="http://schemas.microsoft.com/office/drawing/2014/main" id="{BA2C2D39-DE7E-DF10-97A1-DFA7C4C73A84}"/>
              </a:ext>
            </a:extLst>
          </p:cNvPr>
          <p:cNvSpPr txBox="1"/>
          <p:nvPr/>
        </p:nvSpPr>
        <p:spPr>
          <a:xfrm>
            <a:off x="5184787" y="2422535"/>
            <a:ext cx="1669221" cy="1169551"/>
          </a:xfrm>
          <a:prstGeom prst="rect">
            <a:avLst/>
          </a:prstGeom>
          <a:noFill/>
        </p:spPr>
        <p:txBody>
          <a:bodyPr wrap="square" rtlCol="0">
            <a:spAutoFit/>
          </a:bodyPr>
          <a:lstStyle/>
          <a:p>
            <a:r>
              <a:rPr lang="en-GB" sz="1400">
                <a:latin typeface="Gill Sans MT" panose="020B0502020104020203" pitchFamily="34" charset="0"/>
                <a:cs typeface="Dreaming Outloud Pro" panose="03050502040302030504" pitchFamily="66" charset="0"/>
              </a:rPr>
              <a:t>Alternative outdoor venues for school activities (e.g. classrooms, theatre productions)</a:t>
            </a:r>
          </a:p>
        </p:txBody>
      </p:sp>
      <p:sp>
        <p:nvSpPr>
          <p:cNvPr id="22" name="Rectangle 21">
            <a:extLst>
              <a:ext uri="{FF2B5EF4-FFF2-40B4-BE49-F238E27FC236}">
                <a16:creationId xmlns:a16="http://schemas.microsoft.com/office/drawing/2014/main" id="{5CB9AB1D-D527-BC20-DE23-26D6D484C73E}"/>
              </a:ext>
            </a:extLst>
          </p:cNvPr>
          <p:cNvSpPr/>
          <p:nvPr/>
        </p:nvSpPr>
        <p:spPr>
          <a:xfrm>
            <a:off x="6244383" y="3592086"/>
            <a:ext cx="1595380" cy="1595380"/>
          </a:xfrm>
          <a:prstGeom prst="rect">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21" name="TextBox 20">
            <a:extLst>
              <a:ext uri="{FF2B5EF4-FFF2-40B4-BE49-F238E27FC236}">
                <a16:creationId xmlns:a16="http://schemas.microsoft.com/office/drawing/2014/main" id="{72F35DB9-A1A9-C915-A59E-CE38752E237E}"/>
              </a:ext>
            </a:extLst>
          </p:cNvPr>
          <p:cNvSpPr txBox="1"/>
          <p:nvPr/>
        </p:nvSpPr>
        <p:spPr>
          <a:xfrm>
            <a:off x="6297737" y="3658642"/>
            <a:ext cx="1405350" cy="954107"/>
          </a:xfrm>
          <a:prstGeom prst="rect">
            <a:avLst/>
          </a:prstGeom>
          <a:noFill/>
        </p:spPr>
        <p:txBody>
          <a:bodyPr wrap="square" rtlCol="0">
            <a:spAutoFit/>
          </a:bodyPr>
          <a:lstStyle/>
          <a:p>
            <a:r>
              <a:rPr lang="en-GB" sz="1400">
                <a:latin typeface="Gill Sans MT" panose="020B0502020104020203" pitchFamily="34" charset="0"/>
                <a:cs typeface="Dreaming Outloud Pro" panose="03050502040302030504" pitchFamily="66" charset="0"/>
              </a:rPr>
              <a:t>Increase access to nature-based extracurricular activities</a:t>
            </a:r>
          </a:p>
        </p:txBody>
      </p:sp>
      <p:sp>
        <p:nvSpPr>
          <p:cNvPr id="8" name="TextBox 7">
            <a:extLst>
              <a:ext uri="{FF2B5EF4-FFF2-40B4-BE49-F238E27FC236}">
                <a16:creationId xmlns:a16="http://schemas.microsoft.com/office/drawing/2014/main" id="{C5A44AF7-2290-17C4-319E-0843D6627065}"/>
              </a:ext>
            </a:extLst>
          </p:cNvPr>
          <p:cNvSpPr txBox="1"/>
          <p:nvPr/>
        </p:nvSpPr>
        <p:spPr>
          <a:xfrm>
            <a:off x="7399023" y="5653789"/>
            <a:ext cx="5520613" cy="1135247"/>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Feasibility</a:t>
            </a:r>
            <a:endParaRPr lang="en-GB" sz="2400" b="0" i="0">
              <a:solidFill>
                <a:srgbClr val="000000"/>
              </a:solidFill>
              <a:effectLst/>
              <a:latin typeface="Gill Sans MT" panose="020B0502020104020203" pitchFamily="34" charset="0"/>
            </a:endParaRPr>
          </a:p>
          <a:p>
            <a:pPr algn="l" rtl="0" fontAlgn="base">
              <a:lnSpc>
                <a:spcPct val="150000"/>
              </a:lnSpc>
            </a:pPr>
            <a:endParaRPr lang="en-GB" sz="2400" b="0" i="0">
              <a:solidFill>
                <a:srgbClr val="000000"/>
              </a:solidFill>
              <a:effectLst/>
              <a:latin typeface="Gill Sans MT" panose="020B0502020104020203" pitchFamily="34" charset="0"/>
            </a:endParaRPr>
          </a:p>
        </p:txBody>
      </p:sp>
      <p:sp>
        <p:nvSpPr>
          <p:cNvPr id="9" name="TextBox 8">
            <a:extLst>
              <a:ext uri="{FF2B5EF4-FFF2-40B4-BE49-F238E27FC236}">
                <a16:creationId xmlns:a16="http://schemas.microsoft.com/office/drawing/2014/main" id="{D24AC9CD-C82C-5AE1-9CA4-54FB72C5D749}"/>
              </a:ext>
            </a:extLst>
          </p:cNvPr>
          <p:cNvSpPr txBox="1"/>
          <p:nvPr/>
        </p:nvSpPr>
        <p:spPr>
          <a:xfrm>
            <a:off x="3131137" y="5763344"/>
            <a:ext cx="5520613" cy="581249"/>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Desirability</a:t>
            </a:r>
          </a:p>
        </p:txBody>
      </p:sp>
      <p:sp>
        <p:nvSpPr>
          <p:cNvPr id="10" name="TextBox 9">
            <a:extLst>
              <a:ext uri="{FF2B5EF4-FFF2-40B4-BE49-F238E27FC236}">
                <a16:creationId xmlns:a16="http://schemas.microsoft.com/office/drawing/2014/main" id="{6ECC50A2-0B13-A244-C5F1-7FBB0B397F72}"/>
              </a:ext>
            </a:extLst>
          </p:cNvPr>
          <p:cNvSpPr txBox="1"/>
          <p:nvPr/>
        </p:nvSpPr>
        <p:spPr>
          <a:xfrm>
            <a:off x="5326093" y="492180"/>
            <a:ext cx="5520613" cy="581249"/>
          </a:xfrm>
          <a:prstGeom prst="rect">
            <a:avLst/>
          </a:prstGeom>
          <a:noFill/>
        </p:spPr>
        <p:txBody>
          <a:bodyPr wrap="square">
            <a:spAutoFit/>
          </a:bodyPr>
          <a:lstStyle/>
          <a:p>
            <a:pPr algn="l" rtl="0" fontAlgn="base">
              <a:lnSpc>
                <a:spcPct val="150000"/>
              </a:lnSpc>
            </a:pPr>
            <a:r>
              <a:rPr lang="en-GB" sz="2400" b="0" i="0">
                <a:solidFill>
                  <a:srgbClr val="000000"/>
                </a:solidFill>
                <a:effectLst/>
                <a:highlight>
                  <a:srgbClr val="B6FF99"/>
                </a:highlight>
                <a:latin typeface="Gill Sans MT" panose="020B0502020104020203" pitchFamily="34" charset="0"/>
              </a:rPr>
              <a:t>Viability</a:t>
            </a:r>
            <a:endParaRPr lang="en-GB" sz="2400" b="0" i="0">
              <a:solidFill>
                <a:srgbClr val="000000"/>
              </a:solidFill>
              <a:effectLst/>
              <a:latin typeface="Gill Sans MT" panose="020B0502020104020203" pitchFamily="34" charset="0"/>
            </a:endParaRPr>
          </a:p>
        </p:txBody>
      </p:sp>
      <p:sp>
        <p:nvSpPr>
          <p:cNvPr id="4" name="Body Medium">
            <a:extLst>
              <a:ext uri="{FF2B5EF4-FFF2-40B4-BE49-F238E27FC236}">
                <a16:creationId xmlns:a16="http://schemas.microsoft.com/office/drawing/2014/main" id="{3B3E23DF-E91D-456C-33F2-B0F1EE47784A}"/>
              </a:ext>
            </a:extLst>
          </p:cNvPr>
          <p:cNvSpPr/>
          <p:nvPr/>
        </p:nvSpPr>
        <p:spPr>
          <a:xfrm>
            <a:off x="430797" y="359818"/>
            <a:ext cx="3341092" cy="687612"/>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0" cap="none" spc="0" normalizeH="0" baseline="0" noProof="0">
                <a:ln>
                  <a:noFill/>
                </a:ln>
                <a:solidFill>
                  <a:srgbClr val="000000"/>
                </a:solidFill>
                <a:effectLst/>
                <a:uLnTx/>
                <a:uFillTx/>
                <a:latin typeface="Gill Sans MT" panose="020B0502020104020203" pitchFamily="34" charset="0"/>
              </a:rPr>
              <a:t>Repeat with other high-potential ideas…</a:t>
            </a:r>
          </a:p>
        </p:txBody>
      </p:sp>
    </p:spTree>
    <p:extLst>
      <p:ext uri="{BB962C8B-B14F-4D97-AF65-F5344CB8AC3E}">
        <p14:creationId xmlns:p14="http://schemas.microsoft.com/office/powerpoint/2010/main" val="5926119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77CAD9-2F6D-B350-1466-F2001453312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C38E88B-1614-C3A2-5133-33594E25D70D}"/>
              </a:ext>
            </a:extLst>
          </p:cNvPr>
          <p:cNvSpPr/>
          <p:nvPr/>
        </p:nvSpPr>
        <p:spPr>
          <a:xfrm>
            <a:off x="0" y="0"/>
            <a:ext cx="11496674" cy="1441149"/>
          </a:xfrm>
          <a:prstGeom prst="rect">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FE7C5352-08EF-1A9A-E584-16F034AB4FC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4EE86998-E950-DA9B-1C54-94EEC508844A}"/>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Me, We, World prompts (optional)</a:t>
            </a:r>
          </a:p>
        </p:txBody>
      </p:sp>
      <p:sp>
        <p:nvSpPr>
          <p:cNvPr id="16" name="TextBox 15">
            <a:extLst>
              <a:ext uri="{FF2B5EF4-FFF2-40B4-BE49-F238E27FC236}">
                <a16:creationId xmlns:a16="http://schemas.microsoft.com/office/drawing/2014/main" id="{FDCFDA71-EFC9-387B-A8D7-6D339284FA8E}"/>
              </a:ext>
            </a:extLst>
          </p:cNvPr>
          <p:cNvSpPr txBox="1"/>
          <p:nvPr/>
        </p:nvSpPr>
        <p:spPr>
          <a:xfrm>
            <a:off x="488661" y="1703755"/>
            <a:ext cx="11080825" cy="1569660"/>
          </a:xfrm>
          <a:prstGeom prst="rect">
            <a:avLst/>
          </a:prstGeom>
          <a:noFill/>
        </p:spPr>
        <p:txBody>
          <a:bodyPr wrap="square" lIns="91440" tIns="45720" rIns="91440" bIns="45720" anchor="t">
            <a:spAutoFit/>
          </a:bodyPr>
          <a:lstStyle/>
          <a:p>
            <a:r>
              <a:rPr lang="en-US" sz="2400" kern="0">
                <a:solidFill>
                  <a:srgbClr val="000000"/>
                </a:solidFill>
                <a:latin typeface="Gill Sans MT"/>
              </a:rPr>
              <a:t>If you need further support in selecting an idea to prototype, consider the following:</a:t>
            </a:r>
          </a:p>
          <a:p>
            <a:endParaRPr lang="en-US" sz="2400" kern="0">
              <a:solidFill>
                <a:srgbClr val="000000"/>
              </a:solidFill>
              <a:latin typeface="Gill Sans MT" panose="020B0502020104020203" pitchFamily="34" charset="0"/>
            </a:endParaRPr>
          </a:p>
          <a:p>
            <a:endParaRPr lang="en-US" sz="2400" kern="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a:p>
            <a:endParaRPr lang="en-GB" sz="240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p:txBody>
      </p:sp>
      <p:graphicFrame>
        <p:nvGraphicFramePr>
          <p:cNvPr id="2" name="Table 1">
            <a:extLst>
              <a:ext uri="{FF2B5EF4-FFF2-40B4-BE49-F238E27FC236}">
                <a16:creationId xmlns:a16="http://schemas.microsoft.com/office/drawing/2014/main" id="{539DA23F-234F-0634-5C44-565AA5FAEA2C}"/>
              </a:ext>
            </a:extLst>
          </p:cNvPr>
          <p:cNvGraphicFramePr>
            <a:graphicFrameLocks noGrp="1"/>
          </p:cNvGraphicFramePr>
          <p:nvPr>
            <p:extLst>
              <p:ext uri="{D42A27DB-BD31-4B8C-83A1-F6EECF244321}">
                <p14:modId xmlns:p14="http://schemas.microsoft.com/office/powerpoint/2010/main" val="539465867"/>
              </p:ext>
            </p:extLst>
          </p:nvPr>
        </p:nvGraphicFramePr>
        <p:xfrm>
          <a:off x="602960" y="2377439"/>
          <a:ext cx="10547639" cy="4236720"/>
        </p:xfrm>
        <a:graphic>
          <a:graphicData uri="http://schemas.openxmlformats.org/drawingml/2006/table">
            <a:tbl>
              <a:tblPr firstRow="1" bandRow="1">
                <a:tableStyleId>{5940675A-B579-460E-94D1-54222C63F5DA}</a:tableStyleId>
              </a:tblPr>
              <a:tblGrid>
                <a:gridCol w="1670340">
                  <a:extLst>
                    <a:ext uri="{9D8B030D-6E8A-4147-A177-3AD203B41FA5}">
                      <a16:colId xmlns:a16="http://schemas.microsoft.com/office/drawing/2014/main" val="3174868911"/>
                    </a:ext>
                  </a:extLst>
                </a:gridCol>
                <a:gridCol w="8877299">
                  <a:extLst>
                    <a:ext uri="{9D8B030D-6E8A-4147-A177-3AD203B41FA5}">
                      <a16:colId xmlns:a16="http://schemas.microsoft.com/office/drawing/2014/main" val="1907921071"/>
                    </a:ext>
                  </a:extLst>
                </a:gridCol>
              </a:tblGrid>
              <a:tr h="1196961">
                <a:tc>
                  <a:txBody>
                    <a:bodyPr/>
                    <a:lstStyle/>
                    <a:p>
                      <a:r>
                        <a:rPr lang="en-GB" sz="2000">
                          <a:highlight>
                            <a:srgbClr val="B6FF99"/>
                          </a:highlight>
                          <a:latin typeface="Gill Sans MT" panose="020B0502020104020203" pitchFamily="34" charset="0"/>
                        </a:rPr>
                        <a:t>Me (self/team)</a:t>
                      </a:r>
                    </a:p>
                  </a:txBody>
                  <a:tcPr/>
                </a:tc>
                <a:tc>
                  <a:txBody>
                    <a:bodyPr/>
                    <a:lstStyle/>
                    <a:p>
                      <a:pPr marL="171450" indent="-171450">
                        <a:buFont typeface="Arial" panose="020B0604020202020204" pitchFamily="34" charset="0"/>
                        <a:buChar char="•"/>
                      </a:pPr>
                      <a:r>
                        <a:rPr lang="en-GB" sz="2000" kern="0">
                          <a:solidFill>
                            <a:srgbClr val="000000"/>
                          </a:solidFill>
                          <a:latin typeface="Gill Sans MT" panose="020B0502020104020203" pitchFamily="34" charset="0"/>
                        </a:rPr>
                        <a:t>I have the resources (e.g. time, money, capabilities, partnerships, technology and confidence) to bring this idea to life. </a:t>
                      </a:r>
                    </a:p>
                    <a:p>
                      <a:pPr marL="171450" indent="-171450">
                        <a:buFont typeface="Arial" panose="020B0604020202020204" pitchFamily="34" charset="0"/>
                        <a:buChar char="•"/>
                      </a:pPr>
                      <a:r>
                        <a:rPr lang="en-GB" sz="2000" kern="0">
                          <a:solidFill>
                            <a:srgbClr val="000000"/>
                          </a:solidFill>
                          <a:latin typeface="Gill Sans MT" panose="020B0502020104020203" pitchFamily="34" charset="0"/>
                        </a:rPr>
                        <a:t>I am confident this idea will play a part in bringing our dream for a positive future to life. </a:t>
                      </a:r>
                    </a:p>
                  </a:txBody>
                  <a:tcPr/>
                </a:tc>
                <a:extLst>
                  <a:ext uri="{0D108BD9-81ED-4DB2-BD59-A6C34878D82A}">
                    <a16:rowId xmlns:a16="http://schemas.microsoft.com/office/drawing/2014/main" val="746848176"/>
                  </a:ext>
                </a:extLst>
              </a:tr>
              <a:tr h="947421">
                <a:tc>
                  <a:txBody>
                    <a:bodyPr/>
                    <a:lstStyle/>
                    <a:p>
                      <a:r>
                        <a:rPr lang="en-GB" sz="2000">
                          <a:highlight>
                            <a:srgbClr val="B6FF99"/>
                          </a:highlight>
                          <a:latin typeface="Gill Sans MT" panose="020B0502020104020203" pitchFamily="34" charset="0"/>
                        </a:rPr>
                        <a:t>We (the community)</a:t>
                      </a:r>
                    </a:p>
                  </a:txBody>
                  <a:tcPr/>
                </a:tc>
                <a:tc>
                  <a:txBody>
                    <a:bodyPr/>
                    <a:lstStyle/>
                    <a:p>
                      <a:pPr marL="171450" indent="-171450">
                        <a:buFont typeface="Arial" panose="020B0604020202020204" pitchFamily="34" charset="0"/>
                        <a:buChar char="•"/>
                      </a:pPr>
                      <a:r>
                        <a:rPr lang="en-GB" sz="2000" kern="0">
                          <a:solidFill>
                            <a:srgbClr val="000000"/>
                          </a:solidFill>
                          <a:latin typeface="Gill Sans MT" panose="020B0502020104020203" pitchFamily="34" charset="0"/>
                        </a:rPr>
                        <a:t>I have evidence that this idea comes from what people need and what is already happening around us. </a:t>
                      </a:r>
                    </a:p>
                    <a:p>
                      <a:pPr marL="171450" indent="-171450">
                        <a:buFont typeface="Arial" panose="020B0604020202020204" pitchFamily="34" charset="0"/>
                        <a:buChar char="•"/>
                      </a:pPr>
                      <a:r>
                        <a:rPr lang="en-GB" sz="2000" kern="0">
                          <a:solidFill>
                            <a:srgbClr val="000000"/>
                          </a:solidFill>
                          <a:latin typeface="Gill Sans MT" panose="020B0502020104020203" pitchFamily="34" charset="0"/>
                        </a:rPr>
                        <a:t>I know this idea’s message and positive impact can spread beyond my immediate environment and target audience. </a:t>
                      </a:r>
                    </a:p>
                  </a:txBody>
                  <a:tcPr/>
                </a:tc>
                <a:extLst>
                  <a:ext uri="{0D108BD9-81ED-4DB2-BD59-A6C34878D82A}">
                    <a16:rowId xmlns:a16="http://schemas.microsoft.com/office/drawing/2014/main" val="130547180"/>
                  </a:ext>
                </a:extLst>
              </a:tr>
              <a:tr h="1196961">
                <a:tc>
                  <a:txBody>
                    <a:bodyPr/>
                    <a:lstStyle/>
                    <a:p>
                      <a:r>
                        <a:rPr lang="en-GB" sz="2000">
                          <a:highlight>
                            <a:srgbClr val="B6FF99"/>
                          </a:highlight>
                          <a:latin typeface="Gill Sans MT" panose="020B0502020104020203" pitchFamily="34" charset="0"/>
                        </a:rPr>
                        <a:t>World</a:t>
                      </a:r>
                    </a:p>
                  </a:txBody>
                  <a:tcPr/>
                </a:tc>
                <a:tc>
                  <a:txBody>
                    <a:bodyPr/>
                    <a:lstStyle/>
                    <a:p>
                      <a:pPr marL="171450" indent="-171450">
                        <a:buFont typeface="Arial" panose="020B0604020202020204" pitchFamily="34" charset="0"/>
                        <a:buChar char="•"/>
                      </a:pPr>
                      <a:r>
                        <a:rPr lang="en-GB" sz="2000" kern="0">
                          <a:solidFill>
                            <a:srgbClr val="000000"/>
                          </a:solidFill>
                          <a:latin typeface="Gill Sans MT" panose="020B0502020104020203" pitchFamily="34" charset="0"/>
                        </a:rPr>
                        <a:t>I know this idea can continue growing and supporting life, even beyond my lifetime, e.g. it can be reused and adapted based on varied contexts and changing times. </a:t>
                      </a:r>
                    </a:p>
                    <a:p>
                      <a:pPr marL="171450" indent="-171450">
                        <a:buFont typeface="Arial" panose="020B0604020202020204" pitchFamily="34" charset="0"/>
                        <a:buChar char="•"/>
                      </a:pPr>
                      <a:r>
                        <a:rPr lang="en-GB" sz="2000" kern="0">
                          <a:solidFill>
                            <a:srgbClr val="000000"/>
                          </a:solidFill>
                          <a:latin typeface="Gill Sans MT" panose="020B0502020104020203" pitchFamily="34" charset="0"/>
                        </a:rPr>
                        <a:t>I know this idea will promote the happiness and health of all life (humans and non-humans). </a:t>
                      </a:r>
                    </a:p>
                  </a:txBody>
                  <a:tcPr/>
                </a:tc>
                <a:extLst>
                  <a:ext uri="{0D108BD9-81ED-4DB2-BD59-A6C34878D82A}">
                    <a16:rowId xmlns:a16="http://schemas.microsoft.com/office/drawing/2014/main" val="2000323926"/>
                  </a:ext>
                </a:extLst>
              </a:tr>
            </a:tbl>
          </a:graphicData>
        </a:graphic>
      </p:graphicFrame>
    </p:spTree>
    <p:extLst>
      <p:ext uri="{BB962C8B-B14F-4D97-AF65-F5344CB8AC3E}">
        <p14:creationId xmlns:p14="http://schemas.microsoft.com/office/powerpoint/2010/main" val="304308159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24BFDE-50E8-62DC-607B-181465B0D0FC}"/>
            </a:ext>
          </a:extLst>
        </p:cNvPr>
        <p:cNvGrpSpPr/>
        <p:nvPr/>
      </p:nvGrpSpPr>
      <p:grpSpPr>
        <a:xfrm>
          <a:off x="0" y="0"/>
          <a:ext cx="0" cy="0"/>
          <a:chOff x="0" y="0"/>
          <a:chExt cx="0" cy="0"/>
        </a:xfrm>
      </p:grpSpPr>
      <p:sp>
        <p:nvSpPr>
          <p:cNvPr id="2" name="Rectangle 1">
            <a:extLst>
              <a:ext uri="{FF2B5EF4-FFF2-40B4-BE49-F238E27FC236}">
                <a16:creationId xmlns:a16="http://schemas.microsoft.com/office/drawing/2014/main" id="{EC8819C5-BA2F-77B0-1DA1-518048B2E2C6}"/>
              </a:ext>
            </a:extLst>
          </p:cNvPr>
          <p:cNvSpPr/>
          <p:nvPr/>
        </p:nvSpPr>
        <p:spPr>
          <a:xfrm>
            <a:off x="0" y="0"/>
            <a:ext cx="11496674" cy="1320800"/>
          </a:xfrm>
          <a:prstGeom prst="rect">
            <a:avLst/>
          </a:prstGeom>
          <a:solidFill>
            <a:srgbClr val="FFFA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Body Medium">
            <a:extLst>
              <a:ext uri="{FF2B5EF4-FFF2-40B4-BE49-F238E27FC236}">
                <a16:creationId xmlns:a16="http://schemas.microsoft.com/office/drawing/2014/main" id="{A03935A8-9D82-D67A-8FDA-0EADB1C08035}"/>
              </a:ext>
            </a:extLst>
          </p:cNvPr>
          <p:cNvSpPr/>
          <p:nvPr/>
        </p:nvSpPr>
        <p:spPr>
          <a:xfrm>
            <a:off x="602962" y="547687"/>
            <a:ext cx="5095875" cy="477549"/>
          </a:xfrm>
          <a:prstGeom prst="rect">
            <a:avLst/>
          </a:prstGeom>
          <a:noFill/>
          <a:ln/>
        </p:spPr>
        <p:txBody>
          <a:bodyPr wrap="square" lIns="0" tIns="0" rIns="0" bIns="0" rtlCol="0" anchor="t"/>
          <a:lstStyle/>
          <a:p>
            <a:r>
              <a:rPr lang="en-US" sz="2800" kern="0">
                <a:solidFill>
                  <a:srgbClr val="000000"/>
                </a:solidFill>
                <a:latin typeface="Visuelt Pro" panose="020B0503040202040104" pitchFamily="34" charset="0"/>
                <a:ea typeface="Visuelt Pro ExtraLight"/>
                <a:cs typeface="Visuelt Pro ExtraLight" pitchFamily="34" charset="-120"/>
              </a:rPr>
              <a:t>Agenda for today’s session</a:t>
            </a:r>
            <a:endParaRPr lang="en-US" sz="2800">
              <a:latin typeface="Visuelt Pro" panose="020B0503040202040104" pitchFamily="34" charset="0"/>
              <a:ea typeface="Visuelt Pro ExtraLight"/>
            </a:endParaRPr>
          </a:p>
        </p:txBody>
      </p:sp>
      <p:sp>
        <p:nvSpPr>
          <p:cNvPr id="3" name="Rectangle 2">
            <a:extLst>
              <a:ext uri="{FF2B5EF4-FFF2-40B4-BE49-F238E27FC236}">
                <a16:creationId xmlns:a16="http://schemas.microsoft.com/office/drawing/2014/main" id="{B61E74D9-4F9E-85D9-BC7F-0D9BA540F6C2}"/>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Body Medium">
            <a:extLst>
              <a:ext uri="{FF2B5EF4-FFF2-40B4-BE49-F238E27FC236}">
                <a16:creationId xmlns:a16="http://schemas.microsoft.com/office/drawing/2014/main" id="{5269FAF7-CF92-C1AB-AA27-4FB486164FEE}"/>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Gill Sans MT" panose="020B0502020104020203" pitchFamily="34" charset="0"/>
                <a:ea typeface="Visuelt Pro ExtraLight"/>
              </a:rPr>
              <a:t>Terms of engagement</a:t>
            </a:r>
          </a:p>
        </p:txBody>
      </p:sp>
      <p:pic>
        <p:nvPicPr>
          <p:cNvPr id="6" name="Picture 5" descr="A group of text on a black background&#10;&#10;Description automatically generated">
            <a:extLst>
              <a:ext uri="{FF2B5EF4-FFF2-40B4-BE49-F238E27FC236}">
                <a16:creationId xmlns:a16="http://schemas.microsoft.com/office/drawing/2014/main" id="{76D73354-555B-B995-2C0E-C484ECA6B81C}"/>
              </a:ext>
            </a:extLst>
          </p:cNvPr>
          <p:cNvPicPr>
            <a:picLocks noChangeAspect="1"/>
          </p:cNvPicPr>
          <p:nvPr/>
        </p:nvPicPr>
        <p:blipFill>
          <a:blip r:embed="rId3"/>
          <a:stretch>
            <a:fillRect/>
          </a:stretch>
        </p:blipFill>
        <p:spPr>
          <a:xfrm>
            <a:off x="404521" y="1572923"/>
            <a:ext cx="6200996" cy="5218957"/>
          </a:xfrm>
          <a:prstGeom prst="rect">
            <a:avLst/>
          </a:prstGeom>
        </p:spPr>
      </p:pic>
    </p:spTree>
    <p:extLst>
      <p:ext uri="{BB962C8B-B14F-4D97-AF65-F5344CB8AC3E}">
        <p14:creationId xmlns:p14="http://schemas.microsoft.com/office/powerpoint/2010/main" val="4095570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A50F8C-323E-B69C-BE12-85B320179207}"/>
            </a:ext>
          </a:extLst>
        </p:cNvPr>
        <p:cNvGrpSpPr/>
        <p:nvPr/>
      </p:nvGrpSpPr>
      <p:grpSpPr>
        <a:xfrm>
          <a:off x="0" y="0"/>
          <a:ext cx="0" cy="0"/>
          <a:chOff x="0" y="0"/>
          <a:chExt cx="0" cy="0"/>
        </a:xfrm>
      </p:grpSpPr>
      <p:pic>
        <p:nvPicPr>
          <p:cNvPr id="2" name="Picture 1" descr="A group of arrows pointing upwards&#10;&#10;AI-generated content may be incorrect.">
            <a:extLst>
              <a:ext uri="{FF2B5EF4-FFF2-40B4-BE49-F238E27FC236}">
                <a16:creationId xmlns:a16="http://schemas.microsoft.com/office/drawing/2014/main" id="{3CED46A0-D1EA-0E2E-C29D-DC60FE364015}"/>
              </a:ext>
            </a:extLst>
          </p:cNvPr>
          <p:cNvPicPr>
            <a:picLocks noChangeAspect="1"/>
          </p:cNvPicPr>
          <p:nvPr/>
        </p:nvPicPr>
        <p:blipFill>
          <a:blip r:embed="rId3">
            <a:extLst>
              <a:ext uri="{28A0092B-C50C-407E-A947-70E740481C1C}">
                <a14:useLocalDpi xmlns:a14="http://schemas.microsoft.com/office/drawing/2010/main" val="0"/>
              </a:ext>
            </a:extLst>
          </a:blip>
          <a:srcRect l="43318" r="7388"/>
          <a:stretch/>
        </p:blipFill>
        <p:spPr>
          <a:xfrm>
            <a:off x="7283270" y="1320800"/>
            <a:ext cx="4213404" cy="5556450"/>
          </a:xfrm>
          <a:prstGeom prst="rect">
            <a:avLst/>
          </a:prstGeom>
        </p:spPr>
      </p:pic>
      <p:sp>
        <p:nvSpPr>
          <p:cNvPr id="17" name="Body Medium">
            <a:extLst>
              <a:ext uri="{FF2B5EF4-FFF2-40B4-BE49-F238E27FC236}">
                <a16:creationId xmlns:a16="http://schemas.microsoft.com/office/drawing/2014/main" id="{53F78783-B300-B04C-13B7-B92B7950E8C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1A4BC8F1-DA70-0F01-E945-CE94778BEDD4}"/>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4323C5AE-0397-3673-3EF7-85F17C597276}"/>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3533E6A9-F93E-E6BE-EAF2-D358D16E7E72}"/>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0">
                <a:solidFill>
                  <a:srgbClr val="000000"/>
                </a:solidFill>
                <a:latin typeface="Visuelt Pro Medium" panose="020B0603050202040104" pitchFamily="34" charset="0"/>
              </a:rPr>
              <a:t>Activity 1: Mapping your impact (15 min)</a:t>
            </a:r>
          </a:p>
        </p:txBody>
      </p:sp>
      <p:sp>
        <p:nvSpPr>
          <p:cNvPr id="11" name="TextBox 10">
            <a:extLst>
              <a:ext uri="{FF2B5EF4-FFF2-40B4-BE49-F238E27FC236}">
                <a16:creationId xmlns:a16="http://schemas.microsoft.com/office/drawing/2014/main" id="{27DF8338-1B6A-9A9B-A2D3-53E472D82231}"/>
              </a:ext>
            </a:extLst>
          </p:cNvPr>
          <p:cNvSpPr txBox="1"/>
          <p:nvPr/>
        </p:nvSpPr>
        <p:spPr>
          <a:xfrm>
            <a:off x="479954" y="1716045"/>
            <a:ext cx="6466946" cy="2516073"/>
          </a:xfrm>
          <a:prstGeom prst="rect">
            <a:avLst/>
          </a:prstGeom>
          <a:noFill/>
        </p:spPr>
        <p:txBody>
          <a:bodyPr wrap="square">
            <a:spAutoFit/>
          </a:bodyPr>
          <a:lstStyle/>
          <a:p>
            <a:pPr defTabSz="457200">
              <a:lnSpc>
                <a:spcPct val="150000"/>
              </a:lnSpc>
              <a:spcAft>
                <a:spcPts val="1200"/>
              </a:spcAft>
              <a:defRPr/>
            </a:pPr>
            <a:r>
              <a:rPr lang="en-GB" sz="2000">
                <a:latin typeface="Visuelt Pro Light" panose="020B0303040202040104" pitchFamily="34" charset="0"/>
                <a:ea typeface="Visuelt Pro ExtraLight"/>
              </a:rPr>
              <a:t>In this activity, you are encouraged to use the system framework to map the potential impact of your best ideas (no more than 3).</a:t>
            </a:r>
          </a:p>
          <a:p>
            <a:pPr defTabSz="457200">
              <a:lnSpc>
                <a:spcPct val="150000"/>
              </a:lnSpc>
              <a:spcAft>
                <a:spcPts val="1200"/>
              </a:spcAft>
              <a:defRPr/>
            </a:pPr>
            <a:r>
              <a:rPr lang="en-GB" sz="2000">
                <a:latin typeface="Visuelt Pro Light" panose="020B0303040202040104" pitchFamily="34" charset="0"/>
                <a:ea typeface="Visuelt Pro ExtraLight"/>
              </a:rPr>
              <a:t>This is just to help you start mapping – you can return to complete the map after the workshop!</a:t>
            </a:r>
          </a:p>
        </p:txBody>
      </p:sp>
    </p:spTree>
    <p:extLst>
      <p:ext uri="{BB962C8B-B14F-4D97-AF65-F5344CB8AC3E}">
        <p14:creationId xmlns:p14="http://schemas.microsoft.com/office/powerpoint/2010/main" val="17950057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A390AC-684B-CC4F-C451-E7EEBEDBC184}"/>
            </a:ext>
          </a:extLst>
        </p:cNvPr>
        <p:cNvGrpSpPr/>
        <p:nvPr/>
      </p:nvGrpSpPr>
      <p:grpSpPr>
        <a:xfrm>
          <a:off x="0" y="0"/>
          <a:ext cx="0" cy="0"/>
          <a:chOff x="0" y="0"/>
          <a:chExt cx="0" cy="0"/>
        </a:xfrm>
      </p:grpSpPr>
      <p:pic>
        <p:nvPicPr>
          <p:cNvPr id="25" name="Picture 24">
            <a:extLst>
              <a:ext uri="{FF2B5EF4-FFF2-40B4-BE49-F238E27FC236}">
                <a16:creationId xmlns:a16="http://schemas.microsoft.com/office/drawing/2014/main" id="{D4FD409C-F0E0-2FA5-80D2-7C064EC66885}"/>
              </a:ext>
            </a:extLst>
          </p:cNvPr>
          <p:cNvPicPr>
            <a:picLocks noChangeAspect="1"/>
          </p:cNvPicPr>
          <p:nvPr/>
        </p:nvPicPr>
        <p:blipFill>
          <a:blip r:embed="rId2"/>
          <a:stretch>
            <a:fillRect/>
          </a:stretch>
        </p:blipFill>
        <p:spPr>
          <a:xfrm>
            <a:off x="5648324" y="1597055"/>
            <a:ext cx="4862114" cy="4862114"/>
          </a:xfrm>
          <a:prstGeom prst="rect">
            <a:avLst/>
          </a:prstGeom>
        </p:spPr>
      </p:pic>
      <p:sp>
        <p:nvSpPr>
          <p:cNvPr id="20" name="Rectangle 19">
            <a:extLst>
              <a:ext uri="{FF2B5EF4-FFF2-40B4-BE49-F238E27FC236}">
                <a16:creationId xmlns:a16="http://schemas.microsoft.com/office/drawing/2014/main" id="{174A7373-83A0-31F7-97E5-410E1521E09C}"/>
              </a:ext>
            </a:extLst>
          </p:cNvPr>
          <p:cNvSpPr/>
          <p:nvPr/>
        </p:nvSpPr>
        <p:spPr>
          <a:xfrm>
            <a:off x="5400674" y="4068308"/>
            <a:ext cx="6096000" cy="26885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a:extLst>
              <a:ext uri="{FF2B5EF4-FFF2-40B4-BE49-F238E27FC236}">
                <a16:creationId xmlns:a16="http://schemas.microsoft.com/office/drawing/2014/main" id="{C751369A-A6D0-B078-DDC6-D8BB44C4986E}"/>
              </a:ext>
            </a:extLst>
          </p:cNvPr>
          <p:cNvSpPr/>
          <p:nvPr/>
        </p:nvSpPr>
        <p:spPr>
          <a:xfrm>
            <a:off x="0" y="0"/>
            <a:ext cx="11496674" cy="1441149"/>
          </a:xfrm>
          <a:prstGeom prst="rect">
            <a:avLst/>
          </a:prstGeom>
          <a:solidFill>
            <a:srgbClr val="FF9D0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4" name="Body Medium">
            <a:extLst>
              <a:ext uri="{FF2B5EF4-FFF2-40B4-BE49-F238E27FC236}">
                <a16:creationId xmlns:a16="http://schemas.microsoft.com/office/drawing/2014/main" id="{49BC0FD0-0E9E-C66E-53B0-B050A05F0F9D}"/>
              </a:ext>
            </a:extLst>
          </p:cNvPr>
          <p:cNvSpPr/>
          <p:nvPr/>
        </p:nvSpPr>
        <p:spPr>
          <a:xfrm>
            <a:off x="539166" y="398831"/>
            <a:ext cx="10260110" cy="477549"/>
          </a:xfrm>
          <a:prstGeom prst="rect">
            <a:avLst/>
          </a:prstGeom>
          <a:noFill/>
          <a:ln/>
        </p:spPr>
        <p:txBody>
          <a:bodyPr wrap="square" lIns="0" tIns="0" rIns="0" bIns="0" rtlCol="0" anchor="t"/>
          <a:lstStyle/>
          <a:p>
            <a:r>
              <a:rPr lang="en-US" sz="3200" kern="0">
                <a:solidFill>
                  <a:srgbClr val="000000"/>
                </a:solidFill>
                <a:latin typeface="Gill Sans MT" panose="020B0502020104020203" pitchFamily="34" charset="0"/>
              </a:rPr>
              <a:t>Reflective prompts</a:t>
            </a:r>
          </a:p>
        </p:txBody>
      </p:sp>
      <p:sp>
        <p:nvSpPr>
          <p:cNvPr id="9" name="Body Medium">
            <a:extLst>
              <a:ext uri="{FF2B5EF4-FFF2-40B4-BE49-F238E27FC236}">
                <a16:creationId xmlns:a16="http://schemas.microsoft.com/office/drawing/2014/main" id="{779A4D17-203C-F50C-D703-366C2B7DD1D4}"/>
              </a:ext>
            </a:extLst>
          </p:cNvPr>
          <p:cNvSpPr/>
          <p:nvPr/>
        </p:nvSpPr>
        <p:spPr>
          <a:xfrm>
            <a:off x="375838" y="1839980"/>
            <a:ext cx="4286250" cy="3815672"/>
          </a:xfrm>
          <a:prstGeom prst="rect">
            <a:avLst/>
          </a:prstGeom>
          <a:noFill/>
          <a:ln/>
        </p:spPr>
        <p:txBody>
          <a:bodyPr wrap="square" lIns="0" tIns="0" rIns="0" bIns="0" rtlCol="0" anchor="t"/>
          <a:lstStyle/>
          <a:p>
            <a:pPr marL="285750" indent="-285750">
              <a:buFont typeface="Arial" panose="020B0604020202020204" pitchFamily="34" charset="0"/>
              <a:buChar char="•"/>
            </a:pPr>
            <a:endParaRPr lang="en-US" kern="0" dirty="0">
              <a:solidFill>
                <a:srgbClr val="000000"/>
              </a:solidFill>
              <a:latin typeface="Gill Sans MT" panose="020B0502020104020203" pitchFamily="34" charset="0"/>
            </a:endParaRPr>
          </a:p>
          <a:p>
            <a:pPr marL="285750" indent="-285750">
              <a:buFont typeface="Arial" panose="020B0604020202020204" pitchFamily="34" charset="0"/>
              <a:buChar char="•"/>
            </a:pPr>
            <a:r>
              <a:rPr lang="en-US" kern="0" dirty="0">
                <a:solidFill>
                  <a:srgbClr val="000000"/>
                </a:solidFill>
                <a:latin typeface="Gill Sans MT"/>
              </a:rPr>
              <a:t>What is the overall impact of your idea on that layer? </a:t>
            </a:r>
          </a:p>
          <a:p>
            <a:pPr marL="742950" lvl="1" indent="-285750">
              <a:buFont typeface="Arial" panose="020B0604020202020204" pitchFamily="34" charset="0"/>
              <a:buChar char="•"/>
            </a:pPr>
            <a:r>
              <a:rPr lang="en-US" i="1" kern="0" dirty="0">
                <a:solidFill>
                  <a:srgbClr val="000000"/>
                </a:solidFill>
                <a:latin typeface="Gill Sans MT"/>
              </a:rPr>
              <a:t>Doing more harm</a:t>
            </a:r>
          </a:p>
          <a:p>
            <a:pPr marL="742950" lvl="1" indent="-285750">
              <a:buFont typeface="Arial" panose="020B0604020202020204" pitchFamily="34" charset="0"/>
              <a:buChar char="•"/>
            </a:pPr>
            <a:r>
              <a:rPr lang="en-US" i="1" kern="0" dirty="0">
                <a:solidFill>
                  <a:srgbClr val="000000"/>
                </a:solidFill>
                <a:latin typeface="Gill Sans MT"/>
              </a:rPr>
              <a:t>Doing less harm</a:t>
            </a:r>
          </a:p>
          <a:p>
            <a:pPr marL="742950" lvl="1" indent="-285750">
              <a:buFont typeface="Arial" panose="020B0604020202020204" pitchFamily="34" charset="0"/>
              <a:buChar char="•"/>
            </a:pPr>
            <a:r>
              <a:rPr lang="en-US" i="1" kern="0" dirty="0">
                <a:solidFill>
                  <a:srgbClr val="000000"/>
                </a:solidFill>
                <a:latin typeface="Gill Sans MT"/>
              </a:rPr>
              <a:t>Undoing harm</a:t>
            </a:r>
          </a:p>
          <a:p>
            <a:pPr marL="742950" lvl="1" indent="-285750">
              <a:buFont typeface="Arial" panose="020B0604020202020204" pitchFamily="34" charset="0"/>
              <a:buChar char="•"/>
            </a:pPr>
            <a:r>
              <a:rPr lang="en-US" i="1" kern="0" dirty="0">
                <a:solidFill>
                  <a:srgbClr val="000000"/>
                </a:solidFill>
                <a:latin typeface="Gill Sans MT"/>
              </a:rPr>
              <a:t>Doing more good</a:t>
            </a:r>
          </a:p>
          <a:p>
            <a:pPr marL="285750" indent="-285750">
              <a:buFont typeface="Arial" panose="020B0604020202020204" pitchFamily="34" charset="0"/>
              <a:buChar char="•"/>
            </a:pPr>
            <a:endParaRPr lang="en-US" kern="0" dirty="0">
              <a:solidFill>
                <a:srgbClr val="000000"/>
              </a:solidFill>
              <a:latin typeface="Gill Sans MT" panose="020B0502020104020203" pitchFamily="34" charset="0"/>
            </a:endParaRPr>
          </a:p>
          <a:p>
            <a:pPr marL="285750" indent="-285750">
              <a:buFont typeface="Arial" panose="020B0604020202020204" pitchFamily="34" charset="0"/>
              <a:buChar char="•"/>
            </a:pPr>
            <a:r>
              <a:rPr lang="en-US" kern="0" dirty="0">
                <a:solidFill>
                  <a:srgbClr val="000000"/>
                </a:solidFill>
                <a:latin typeface="Gill Sans MT"/>
              </a:rPr>
              <a:t>How might you reimagine your idea to make sure the relationships and flows to do more good to the layers?</a:t>
            </a:r>
            <a:endParaRPr lang="en-US" sz="2800" kern="0" dirty="0">
              <a:solidFill>
                <a:srgbClr val="000000"/>
              </a:solidFill>
              <a:latin typeface="Gill Sans MT"/>
            </a:endParaRPr>
          </a:p>
        </p:txBody>
      </p:sp>
      <p:sp>
        <p:nvSpPr>
          <p:cNvPr id="19" name="Body Medium">
            <a:extLst>
              <a:ext uri="{FF2B5EF4-FFF2-40B4-BE49-F238E27FC236}">
                <a16:creationId xmlns:a16="http://schemas.microsoft.com/office/drawing/2014/main" id="{4E2F2827-FA09-60DD-C2C3-BA8B0F74E7D7}"/>
              </a:ext>
            </a:extLst>
          </p:cNvPr>
          <p:cNvSpPr/>
          <p:nvPr/>
        </p:nvSpPr>
        <p:spPr>
          <a:xfrm>
            <a:off x="5667376" y="4446270"/>
            <a:ext cx="5829298" cy="1441149"/>
          </a:xfrm>
          <a:prstGeom prst="rect">
            <a:avLst/>
          </a:prstGeom>
          <a:noFill/>
          <a:ln/>
        </p:spPr>
        <p:txBody>
          <a:bodyPr wrap="square" lIns="0" tIns="0" rIns="0" bIns="0" rtlCol="0" anchor="t"/>
          <a:lstStyle/>
          <a:p>
            <a:r>
              <a:rPr lang="en-US" sz="1600" kern="0">
                <a:solidFill>
                  <a:srgbClr val="000000"/>
                </a:solidFill>
                <a:highlight>
                  <a:srgbClr val="B6FF99"/>
                </a:highlight>
                <a:latin typeface="Gill Sans MT" panose="020B0502020104020203" pitchFamily="34" charset="0"/>
              </a:rPr>
              <a:t>Environmental impact</a:t>
            </a:r>
            <a:r>
              <a:rPr lang="en-US" sz="1600" kern="0">
                <a:solidFill>
                  <a:srgbClr val="000000"/>
                </a:solidFill>
                <a:latin typeface="Gill Sans MT" panose="020B0502020104020203" pitchFamily="34" charset="0"/>
              </a:rPr>
              <a:t> includes how your idea impacts </a:t>
            </a:r>
            <a:r>
              <a:rPr lang="en-GB" sz="1600" kern="0">
                <a:solidFill>
                  <a:srgbClr val="000000"/>
                </a:solidFill>
                <a:latin typeface="Gill Sans MT" panose="020B0502020104020203" pitchFamily="34" charset="0"/>
              </a:rPr>
              <a:t>air quality, water quality, waste, energy, biodiversity etc. </a:t>
            </a:r>
          </a:p>
          <a:p>
            <a:endParaRPr lang="en-US" sz="1600" kern="0">
              <a:solidFill>
                <a:srgbClr val="000000"/>
              </a:solidFill>
              <a:latin typeface="Gill Sans MT" panose="020B0502020104020203" pitchFamily="34" charset="0"/>
            </a:endParaRPr>
          </a:p>
          <a:p>
            <a:r>
              <a:rPr lang="en-US" sz="1600" kern="0">
                <a:solidFill>
                  <a:srgbClr val="000000"/>
                </a:solidFill>
                <a:highlight>
                  <a:srgbClr val="8BFFE3"/>
                </a:highlight>
                <a:latin typeface="Gill Sans MT" panose="020B0502020104020203" pitchFamily="34" charset="0"/>
              </a:rPr>
              <a:t>Societal impact</a:t>
            </a:r>
            <a:r>
              <a:rPr lang="en-US" sz="1600" kern="0">
                <a:solidFill>
                  <a:srgbClr val="000000"/>
                </a:solidFill>
                <a:latin typeface="Gill Sans MT" panose="020B0502020104020203" pitchFamily="34" charset="0"/>
              </a:rPr>
              <a:t> includes </a:t>
            </a:r>
            <a:r>
              <a:rPr lang="en-GB" sz="1600" kern="0">
                <a:solidFill>
                  <a:srgbClr val="000000"/>
                </a:solidFill>
                <a:latin typeface="Gill Sans MT" panose="020B0502020104020203" pitchFamily="34" charset="0"/>
              </a:rPr>
              <a:t>impact on people health and wellbeing, their social connections, their sense of safety, housing, education, etc. </a:t>
            </a:r>
            <a:endParaRPr lang="en-US" sz="1600" kern="0">
              <a:solidFill>
                <a:srgbClr val="000000"/>
              </a:solidFill>
              <a:latin typeface="Gill Sans MT" panose="020B0502020104020203" pitchFamily="34" charset="0"/>
            </a:endParaRPr>
          </a:p>
          <a:p>
            <a:endParaRPr lang="en-US" sz="1600" kern="0">
              <a:solidFill>
                <a:srgbClr val="000000"/>
              </a:solidFill>
              <a:latin typeface="Gill Sans MT" panose="020B0502020104020203" pitchFamily="34" charset="0"/>
            </a:endParaRPr>
          </a:p>
          <a:p>
            <a:r>
              <a:rPr lang="en-US" sz="1600" kern="0">
                <a:solidFill>
                  <a:srgbClr val="000000"/>
                </a:solidFill>
                <a:highlight>
                  <a:srgbClr val="FFAC02"/>
                </a:highlight>
                <a:latin typeface="Gill Sans MT" panose="020B0502020104020203" pitchFamily="34" charset="0"/>
              </a:rPr>
              <a:t>Economic impact</a:t>
            </a:r>
            <a:r>
              <a:rPr lang="en-US" sz="1600" kern="0">
                <a:solidFill>
                  <a:srgbClr val="000000"/>
                </a:solidFill>
                <a:latin typeface="Gill Sans MT" panose="020B0502020104020203" pitchFamily="34" charset="0"/>
              </a:rPr>
              <a:t> includes </a:t>
            </a:r>
            <a:r>
              <a:rPr lang="en-GB" sz="1600" kern="0">
                <a:solidFill>
                  <a:srgbClr val="000000"/>
                </a:solidFill>
                <a:latin typeface="Gill Sans MT" panose="020B0502020104020203" pitchFamily="34" charset="0"/>
              </a:rPr>
              <a:t>impact on people's wages and living expenses, on the availability of jobs, which industries grow etc. </a:t>
            </a:r>
            <a:endParaRPr lang="en-US" sz="2000" b="1" kern="0">
              <a:solidFill>
                <a:srgbClr val="000000"/>
              </a:solidFill>
              <a:latin typeface="Gill Sans MT" panose="020B0502020104020203" pitchFamily="34" charset="0"/>
            </a:endParaRPr>
          </a:p>
          <a:p>
            <a:endParaRPr lang="en-US" sz="1600" b="1" kern="0">
              <a:solidFill>
                <a:srgbClr val="000000"/>
              </a:solidFill>
              <a:latin typeface="Gill Sans MT" panose="020B0502020104020203" pitchFamily="34" charset="0"/>
            </a:endParaRPr>
          </a:p>
        </p:txBody>
      </p:sp>
      <p:cxnSp>
        <p:nvCxnSpPr>
          <p:cNvPr id="22" name="Straight Connector 21">
            <a:extLst>
              <a:ext uri="{FF2B5EF4-FFF2-40B4-BE49-F238E27FC236}">
                <a16:creationId xmlns:a16="http://schemas.microsoft.com/office/drawing/2014/main" id="{E82B2274-8180-F381-6A57-A4A6FC508280}"/>
              </a:ext>
            </a:extLst>
          </p:cNvPr>
          <p:cNvCxnSpPr>
            <a:cxnSpLocks/>
          </p:cNvCxnSpPr>
          <p:nvPr/>
        </p:nvCxnSpPr>
        <p:spPr>
          <a:xfrm>
            <a:off x="5124450" y="1839980"/>
            <a:ext cx="0" cy="4619189"/>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962074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A395BC-9E01-9DAF-3CDD-64DE44C3B923}"/>
            </a:ext>
          </a:extLst>
        </p:cNvPr>
        <p:cNvGrpSpPr/>
        <p:nvPr/>
      </p:nvGrpSpPr>
      <p:grpSpPr>
        <a:xfrm>
          <a:off x="0" y="0"/>
          <a:ext cx="0" cy="0"/>
          <a:chOff x="0" y="0"/>
          <a:chExt cx="0" cy="0"/>
        </a:xfrm>
      </p:grpSpPr>
      <p:pic>
        <p:nvPicPr>
          <p:cNvPr id="3" name="Picture 2" descr="A group of colorful circles&#10;&#10;AI-generated content may be incorrect.">
            <a:extLst>
              <a:ext uri="{FF2B5EF4-FFF2-40B4-BE49-F238E27FC236}">
                <a16:creationId xmlns:a16="http://schemas.microsoft.com/office/drawing/2014/main" id="{948B4C32-6FBB-A23B-0827-6F11A8AAD1DF}"/>
              </a:ext>
            </a:extLst>
          </p:cNvPr>
          <p:cNvPicPr>
            <a:picLocks noChangeAspect="1"/>
          </p:cNvPicPr>
          <p:nvPr/>
        </p:nvPicPr>
        <p:blipFill>
          <a:blip r:embed="rId3">
            <a:extLst>
              <a:ext uri="{28A0092B-C50C-407E-A947-70E740481C1C}">
                <a14:useLocalDpi xmlns:a14="http://schemas.microsoft.com/office/drawing/2010/main" val="0"/>
              </a:ext>
            </a:extLst>
          </a:blip>
          <a:srcRect l="-1" t="-1690" r="2" b="31689"/>
          <a:stretch/>
        </p:blipFill>
        <p:spPr>
          <a:xfrm>
            <a:off x="0" y="1266536"/>
            <a:ext cx="11496674" cy="6228051"/>
          </a:xfrm>
          <a:prstGeom prst="rect">
            <a:avLst/>
          </a:prstGeom>
        </p:spPr>
      </p:pic>
      <p:sp>
        <p:nvSpPr>
          <p:cNvPr id="17" name="Body Medium">
            <a:extLst>
              <a:ext uri="{FF2B5EF4-FFF2-40B4-BE49-F238E27FC236}">
                <a16:creationId xmlns:a16="http://schemas.microsoft.com/office/drawing/2014/main" id="{56F24BEE-2765-C32F-67C9-BBAF0E47D19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DA18E578-22CF-D99C-7BA7-98AEA0E998BE}"/>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0A83DB78-EDF8-8DD0-8915-F60CEAF7FFB4}"/>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dirty="0">
                <a:solidFill>
                  <a:srgbClr val="000000"/>
                </a:solidFill>
                <a:latin typeface="+mj-lt"/>
              </a:rPr>
              <a:t>Reflect and share</a:t>
            </a:r>
          </a:p>
        </p:txBody>
      </p:sp>
    </p:spTree>
    <p:extLst>
      <p:ext uri="{BB962C8B-B14F-4D97-AF65-F5344CB8AC3E}">
        <p14:creationId xmlns:p14="http://schemas.microsoft.com/office/powerpoint/2010/main" val="315824414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CCA69AD0-7ACA-AB49-24B2-194CCE3442D6}"/>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C9E95ABA-97EE-1276-1E2A-D3AFB41F57E8}"/>
              </a:ext>
            </a:extLst>
          </p:cNvPr>
          <p:cNvSpPr/>
          <p:nvPr/>
        </p:nvSpPr>
        <p:spPr>
          <a:xfrm>
            <a:off x="791136" y="168672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6800" b="1">
                <a:solidFill>
                  <a:srgbClr val="F6F2E9"/>
                </a:solidFill>
                <a:latin typeface="Gill Sans MT" panose="020B0502020104020203" pitchFamily="34" charset="0"/>
              </a:rPr>
              <a:t>Introduction to p</a:t>
            </a:r>
            <a:r>
              <a:rPr kumimoji="0" lang="en-US" sz="6800" b="1" i="0" u="none" strike="noStrike" kern="1200" cap="none" spc="0" normalizeH="0" baseline="0" noProof="0" err="1">
                <a:ln>
                  <a:noFill/>
                </a:ln>
                <a:solidFill>
                  <a:srgbClr val="F6F2E9"/>
                </a:solidFill>
                <a:effectLst/>
                <a:uLnTx/>
                <a:uFillTx/>
                <a:latin typeface="Gill Sans MT" panose="020B0502020104020203" pitchFamily="34" charset="0"/>
                <a:ea typeface="+mn-ea"/>
                <a:cs typeface="+mn-cs"/>
              </a:rPr>
              <a:t>rototyping</a:t>
            </a:r>
            <a:endParaRPr kumimoji="0" lang="en-US" sz="6800" b="1" i="0" u="none" strike="noStrike" kern="1200" cap="none" spc="0" normalizeH="0" baseline="0" noProof="0">
              <a:ln>
                <a:noFill/>
              </a:ln>
              <a:solidFill>
                <a:srgbClr val="F6F2E9"/>
              </a:solidFill>
              <a:effectLst/>
              <a:uLnTx/>
              <a:uFillTx/>
              <a:latin typeface="Gill Sans MT" panose="020B0502020104020203" pitchFamily="34" charset="0"/>
              <a:ea typeface="+mn-ea"/>
              <a:cs typeface="+mn-cs"/>
            </a:endParaRPr>
          </a:p>
        </p:txBody>
      </p:sp>
    </p:spTree>
    <p:extLst>
      <p:ext uri="{BB962C8B-B14F-4D97-AF65-F5344CB8AC3E}">
        <p14:creationId xmlns:p14="http://schemas.microsoft.com/office/powerpoint/2010/main" val="2202279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7D05A1-8183-747A-E9BD-5F7925A9381C}"/>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35A5C64F-937E-932B-2424-0B5BCAD38BE3}"/>
              </a:ext>
            </a:extLst>
          </p:cNvPr>
          <p:cNvPicPr>
            <a:picLocks noChangeAspect="1"/>
          </p:cNvPicPr>
          <p:nvPr/>
        </p:nvPicPr>
        <p:blipFill>
          <a:blip r:embed="rId3"/>
          <a:srcRect l="7180" r="4993"/>
          <a:stretch/>
        </p:blipFill>
        <p:spPr>
          <a:xfrm>
            <a:off x="6781798" y="1341119"/>
            <a:ext cx="4733925" cy="5516881"/>
          </a:xfrm>
          <a:prstGeom prst="rect">
            <a:avLst/>
          </a:prstGeom>
        </p:spPr>
      </p:pic>
      <p:sp>
        <p:nvSpPr>
          <p:cNvPr id="17" name="Body Medium">
            <a:extLst>
              <a:ext uri="{FF2B5EF4-FFF2-40B4-BE49-F238E27FC236}">
                <a16:creationId xmlns:a16="http://schemas.microsoft.com/office/drawing/2014/main" id="{96E9F39F-63BA-FD0F-3BBA-F1DA17635E2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B4BFC05F-3185-7FC3-AB05-B4D71648369D}"/>
              </a:ext>
            </a:extLst>
          </p:cNvPr>
          <p:cNvSpPr/>
          <p:nvPr/>
        </p:nvSpPr>
        <p:spPr>
          <a:xfrm>
            <a:off x="19050" y="-4763"/>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FA29F45C-4D06-0CF9-E18B-569BBA3CE0CB}"/>
              </a:ext>
            </a:extLst>
          </p:cNvPr>
          <p:cNvSpPr/>
          <p:nvPr/>
        </p:nvSpPr>
        <p:spPr>
          <a:xfrm>
            <a:off x="587230" y="500128"/>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Gill Sans MT" panose="020B0502020104020203" pitchFamily="34" charset="0"/>
              </a:rPr>
              <a:t>P</a:t>
            </a:r>
            <a:r>
              <a:rPr kumimoji="0" lang="en-US" sz="3200" b="0" i="0" u="none" strike="noStrike" kern="0" cap="none" spc="0" normalizeH="0" baseline="0" noProof="0" err="1">
                <a:ln>
                  <a:noFill/>
                </a:ln>
                <a:solidFill>
                  <a:srgbClr val="000000"/>
                </a:solidFill>
                <a:effectLst/>
                <a:uLnTx/>
                <a:uFillTx/>
                <a:latin typeface="Gill Sans MT" panose="020B0502020104020203" pitchFamily="34" charset="0"/>
              </a:rPr>
              <a:t>rototyping</a:t>
            </a:r>
            <a:endParaRPr kumimoji="0" lang="en-US" sz="32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3" name="TextBox 2">
            <a:extLst>
              <a:ext uri="{FF2B5EF4-FFF2-40B4-BE49-F238E27FC236}">
                <a16:creationId xmlns:a16="http://schemas.microsoft.com/office/drawing/2014/main" id="{3DD5C368-C60D-10E7-2DB1-EA2679CBF946}"/>
              </a:ext>
            </a:extLst>
          </p:cNvPr>
          <p:cNvSpPr txBox="1"/>
          <p:nvPr/>
        </p:nvSpPr>
        <p:spPr>
          <a:xfrm>
            <a:off x="0" y="1684979"/>
            <a:ext cx="6591300" cy="2092881"/>
          </a:xfrm>
          <a:prstGeom prst="rect">
            <a:avLst/>
          </a:prstGeom>
          <a:noFill/>
        </p:spPr>
        <p:txBody>
          <a:bodyPr wrap="square">
            <a:spAutoFit/>
          </a:bodyPr>
          <a:lstStyle/>
          <a:p>
            <a:pPr lvl="1" defTabSz="457200">
              <a:spcAft>
                <a:spcPts val="1200"/>
              </a:spcAft>
              <a:defRPr/>
            </a:pPr>
            <a:r>
              <a:rPr lang="en-US" sz="2400">
                <a:effectLst/>
                <a:latin typeface="Gill Sans MT" panose="020B0502020104020203" pitchFamily="34" charset="0"/>
                <a:ea typeface="Arial" panose="020B0604020202020204" pitchFamily="34" charset="0"/>
              </a:rPr>
              <a:t>A prototype is a </a:t>
            </a:r>
            <a:r>
              <a:rPr lang="en-US" sz="2400">
                <a:effectLst/>
                <a:highlight>
                  <a:srgbClr val="B6FF99"/>
                </a:highlight>
                <a:latin typeface="Gill Sans MT" panose="020B0502020104020203" pitchFamily="34" charset="0"/>
                <a:ea typeface="Arial" panose="020B0604020202020204" pitchFamily="34" charset="0"/>
              </a:rPr>
              <a:t>preliminary version</a:t>
            </a:r>
            <a:r>
              <a:rPr lang="en-US" sz="2400">
                <a:effectLst/>
                <a:latin typeface="Gill Sans MT" panose="020B0502020104020203" pitchFamily="34" charset="0"/>
                <a:ea typeface="Arial" panose="020B0604020202020204" pitchFamily="34" charset="0"/>
              </a:rPr>
              <a:t> of an idea or product. It </a:t>
            </a:r>
            <a:r>
              <a:rPr lang="en-US" sz="2400">
                <a:effectLst/>
                <a:latin typeface="Gill Sans MT" panose="020B0502020104020203" pitchFamily="34" charset="0"/>
                <a:ea typeface="Arial Unicode MS"/>
                <a:cs typeface="Times New Roman" panose="02020603050405020304" pitchFamily="18" charset="0"/>
              </a:rPr>
              <a:t>helps inventors and designers bring ideas to life and is</a:t>
            </a:r>
            <a:r>
              <a:rPr lang="en-US" sz="2400">
                <a:effectLst/>
                <a:latin typeface="Gill Sans MT" panose="020B0502020104020203" pitchFamily="34" charset="0"/>
                <a:ea typeface="Arial" panose="020B0604020202020204" pitchFamily="34" charset="0"/>
              </a:rPr>
              <a:t> used to test and refine concepts before creating a final version. </a:t>
            </a:r>
          </a:p>
          <a:p>
            <a:pPr lvl="1" defTabSz="457200">
              <a:spcAft>
                <a:spcPts val="1200"/>
              </a:spcAft>
              <a:defRPr/>
            </a:pPr>
            <a:endParaRPr lang="en-GB" sz="2400">
              <a:solidFill>
                <a:prstClr val="black"/>
              </a:solidFill>
              <a:latin typeface="Gill Sans MT" panose="020B0502020104020203" pitchFamily="34" charset="0"/>
              <a:ea typeface="Visuelt Pro ExtraLight"/>
            </a:endParaRPr>
          </a:p>
        </p:txBody>
      </p:sp>
      <p:sp>
        <p:nvSpPr>
          <p:cNvPr id="5" name="TextBox 4">
            <a:extLst>
              <a:ext uri="{FF2B5EF4-FFF2-40B4-BE49-F238E27FC236}">
                <a16:creationId xmlns:a16="http://schemas.microsoft.com/office/drawing/2014/main" id="{A6325821-DFD0-0CDD-0DA0-1C47689766C9}"/>
              </a:ext>
            </a:extLst>
          </p:cNvPr>
          <p:cNvSpPr txBox="1"/>
          <p:nvPr/>
        </p:nvSpPr>
        <p:spPr>
          <a:xfrm>
            <a:off x="0" y="3449472"/>
            <a:ext cx="6781799" cy="3447098"/>
          </a:xfrm>
          <a:prstGeom prst="rect">
            <a:avLst/>
          </a:prstGeom>
          <a:noFill/>
        </p:spPr>
        <p:txBody>
          <a:bodyPr wrap="square">
            <a:spAutoFit/>
          </a:bodyPr>
          <a:lstStyle/>
          <a:p>
            <a:pPr lvl="1" defTabSz="457200">
              <a:spcAft>
                <a:spcPts val="1200"/>
              </a:spcAft>
              <a:defRPr/>
            </a:pPr>
            <a:r>
              <a:rPr lang="en-US" sz="2400">
                <a:effectLst/>
                <a:latin typeface="Gill Sans MT" panose="020B0502020104020203" pitchFamily="34" charset="0"/>
                <a:ea typeface="Arial" panose="020B0604020202020204" pitchFamily="34" charset="0"/>
              </a:rPr>
              <a:t>Importantly, prototyping allows you to:</a:t>
            </a:r>
          </a:p>
          <a:p>
            <a:pPr marL="800100" lvl="1" indent="-342900" defTabSz="457200">
              <a:spcAft>
                <a:spcPts val="1200"/>
              </a:spcAft>
              <a:buFont typeface="Arial" panose="020B0604020202020204" pitchFamily="34" charset="0"/>
              <a:buChar char="•"/>
              <a:defRPr/>
            </a:pPr>
            <a:r>
              <a:rPr lang="en-GB" sz="2400">
                <a:effectLst/>
                <a:highlight>
                  <a:srgbClr val="B6FF99"/>
                </a:highlight>
                <a:latin typeface="Gill Sans MT" panose="020B0502020104020203" pitchFamily="34" charset="0"/>
                <a:ea typeface="Arial Unicode MS"/>
                <a:cs typeface="Times New Roman" panose="02020603050405020304" pitchFamily="18" charset="0"/>
              </a:rPr>
              <a:t>explore</a:t>
            </a:r>
            <a:r>
              <a:rPr lang="en-GB" sz="2400">
                <a:effectLst/>
                <a:latin typeface="Gill Sans MT" panose="020B0502020104020203" pitchFamily="34" charset="0"/>
                <a:ea typeface="Arial Unicode MS"/>
                <a:cs typeface="Times New Roman" panose="02020603050405020304" pitchFamily="18" charset="0"/>
              </a:rPr>
              <a:t> your ideas beyond abstract concepts,</a:t>
            </a:r>
          </a:p>
          <a:p>
            <a:pPr marL="800100" lvl="1" indent="-342900" defTabSz="457200">
              <a:spcAft>
                <a:spcPts val="1200"/>
              </a:spcAft>
              <a:buFont typeface="Arial" panose="020B0604020202020204" pitchFamily="34" charset="0"/>
              <a:buChar char="•"/>
              <a:defRPr/>
            </a:pPr>
            <a:r>
              <a:rPr lang="en-US" sz="2400">
                <a:effectLst/>
                <a:highlight>
                  <a:srgbClr val="B6FF99"/>
                </a:highlight>
                <a:latin typeface="Gill Sans MT" panose="020B0502020104020203" pitchFamily="34" charset="0"/>
                <a:ea typeface="Arial Unicode MS"/>
                <a:cs typeface="Times New Roman" panose="02020603050405020304" pitchFamily="18" charset="0"/>
              </a:rPr>
              <a:t>test</a:t>
            </a:r>
            <a:r>
              <a:rPr lang="en-US" sz="2400">
                <a:effectLst/>
                <a:latin typeface="Gill Sans MT" panose="020B0502020104020203" pitchFamily="34" charset="0"/>
                <a:ea typeface="Arial Unicode MS"/>
                <a:cs typeface="Times New Roman" panose="02020603050405020304" pitchFamily="18" charset="0"/>
              </a:rPr>
              <a:t> your ideas quickly and with limited resources</a:t>
            </a:r>
            <a:r>
              <a:rPr lang="en-US" sz="2400">
                <a:effectLst/>
                <a:latin typeface="Gill Sans MT" panose="020B0502020104020203" pitchFamily="34" charset="0"/>
                <a:ea typeface="Arial" panose="020B0604020202020204" pitchFamily="34" charset="0"/>
              </a:rPr>
              <a:t>, </a:t>
            </a:r>
          </a:p>
          <a:p>
            <a:pPr marL="800100" lvl="1" indent="-342900" defTabSz="457200">
              <a:spcAft>
                <a:spcPts val="1200"/>
              </a:spcAft>
              <a:buFont typeface="Arial" panose="020B0604020202020204" pitchFamily="34" charset="0"/>
              <a:buChar char="•"/>
              <a:defRPr/>
            </a:pPr>
            <a:r>
              <a:rPr lang="en-US" sz="2400">
                <a:effectLst/>
                <a:highlight>
                  <a:srgbClr val="B6FF99"/>
                </a:highlight>
                <a:latin typeface="Gill Sans MT" panose="020B0502020104020203" pitchFamily="34" charset="0"/>
                <a:ea typeface="Arial" panose="020B0604020202020204" pitchFamily="34" charset="0"/>
              </a:rPr>
              <a:t>learn</a:t>
            </a:r>
            <a:r>
              <a:rPr lang="en-US" sz="2400">
                <a:effectLst/>
                <a:latin typeface="Gill Sans MT" panose="020B0502020104020203" pitchFamily="34" charset="0"/>
                <a:ea typeface="Arial" panose="020B0604020202020204" pitchFamily="34" charset="0"/>
              </a:rPr>
              <a:t> from real-world feedback, and </a:t>
            </a:r>
          </a:p>
          <a:p>
            <a:pPr marL="800100" lvl="1" indent="-342900" defTabSz="457200">
              <a:spcAft>
                <a:spcPts val="1200"/>
              </a:spcAft>
              <a:buFont typeface="Arial" panose="020B0604020202020204" pitchFamily="34" charset="0"/>
              <a:buChar char="•"/>
              <a:defRPr/>
            </a:pPr>
            <a:r>
              <a:rPr lang="en-US" sz="2400">
                <a:effectLst/>
                <a:highlight>
                  <a:srgbClr val="B6FF99"/>
                </a:highlight>
                <a:latin typeface="Gill Sans MT" panose="020B0502020104020203" pitchFamily="34" charset="0"/>
                <a:ea typeface="Arial" panose="020B0604020202020204" pitchFamily="34" charset="0"/>
              </a:rPr>
              <a:t>make improvements</a:t>
            </a:r>
            <a:r>
              <a:rPr lang="en-US" sz="2400">
                <a:effectLst/>
                <a:latin typeface="Gill Sans MT" panose="020B0502020104020203" pitchFamily="34" charset="0"/>
                <a:ea typeface="Arial" panose="020B0604020202020204" pitchFamily="34" charset="0"/>
              </a:rPr>
              <a:t>.</a:t>
            </a:r>
            <a:endParaRPr lang="en-GB" sz="2400">
              <a:effectLst/>
              <a:latin typeface="Gill Sans MT" panose="020B0502020104020203" pitchFamily="34" charset="0"/>
              <a:ea typeface="Arial Unicode MS"/>
            </a:endParaRPr>
          </a:p>
          <a:p>
            <a:pPr lvl="1" defTabSz="457200">
              <a:spcAft>
                <a:spcPts val="1200"/>
              </a:spcAft>
              <a:defRPr/>
            </a:pPr>
            <a:endParaRPr lang="en-GB" sz="2400">
              <a:solidFill>
                <a:prstClr val="black"/>
              </a:solidFill>
              <a:latin typeface="Gill Sans MT" panose="020B0502020104020203" pitchFamily="34" charset="0"/>
              <a:ea typeface="Visuelt Pro ExtraLight"/>
            </a:endParaRPr>
          </a:p>
        </p:txBody>
      </p:sp>
    </p:spTree>
    <p:extLst>
      <p:ext uri="{BB962C8B-B14F-4D97-AF65-F5344CB8AC3E}">
        <p14:creationId xmlns:p14="http://schemas.microsoft.com/office/powerpoint/2010/main" val="13614279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D50FDC-1F6F-F2D8-7B2A-A29AC59939BD}"/>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C218E5D3-93B8-74C6-945F-DE726AB658E2}"/>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2AF31F01-97D0-96CE-720D-1A6DDB177389}"/>
              </a:ext>
            </a:extLst>
          </p:cNvPr>
          <p:cNvSpPr/>
          <p:nvPr/>
        </p:nvSpPr>
        <p:spPr>
          <a:xfrm>
            <a:off x="358519" y="5322460"/>
            <a:ext cx="8125082"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GB" sz="2800" kern="0">
                <a:solidFill>
                  <a:srgbClr val="000000"/>
                </a:solidFill>
                <a:latin typeface="Gill Sans MT" panose="020B0502020104020203" pitchFamily="34" charset="0"/>
              </a:rPr>
              <a:t>Jony </a:t>
            </a:r>
            <a:r>
              <a:rPr lang="en-GB" sz="2800" kern="0" err="1">
                <a:solidFill>
                  <a:srgbClr val="000000"/>
                </a:solidFill>
                <a:latin typeface="Gill Sans MT" panose="020B0502020104020203" pitchFamily="34" charset="0"/>
              </a:rPr>
              <a:t>Ive</a:t>
            </a:r>
            <a:r>
              <a:rPr lang="en-GB" sz="2800" kern="0">
                <a:solidFill>
                  <a:srgbClr val="000000"/>
                </a:solidFill>
                <a:latin typeface="Gill Sans MT" panose="020B0502020104020203" pitchFamily="34" charset="0"/>
              </a:rPr>
              <a:t>, two time RSA Student Design Award winner and Chief Design Officer at Apple </a:t>
            </a: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pic>
        <p:nvPicPr>
          <p:cNvPr id="13" name="Picture 12">
            <a:extLst>
              <a:ext uri="{FF2B5EF4-FFF2-40B4-BE49-F238E27FC236}">
                <a16:creationId xmlns:a16="http://schemas.microsoft.com/office/drawing/2014/main" id="{09AA428A-9494-A490-2BDF-A0B849B53169}"/>
              </a:ext>
            </a:extLst>
          </p:cNvPr>
          <p:cNvPicPr>
            <a:picLocks noChangeAspect="1"/>
          </p:cNvPicPr>
          <p:nvPr/>
        </p:nvPicPr>
        <p:blipFill rotWithShape="1">
          <a:blip r:embed="rId3">
            <a:extLst>
              <a:ext uri="{BEBA8EAE-BF5A-486C-A8C5-ECC9F3942E4B}">
                <a14:imgProps xmlns:a14="http://schemas.microsoft.com/office/drawing/2010/main">
                  <a14:imgLayer r:embed="rId4">
                    <a14:imgEffect>
                      <a14:saturation sat="0"/>
                    </a14:imgEffect>
                  </a14:imgLayer>
                </a14:imgProps>
              </a:ext>
            </a:extLst>
          </a:blip>
          <a:srcRect b="10362"/>
          <a:stretch/>
        </p:blipFill>
        <p:spPr>
          <a:xfrm>
            <a:off x="358518" y="342557"/>
            <a:ext cx="8620157" cy="4774773"/>
          </a:xfrm>
          <a:prstGeom prst="rect">
            <a:avLst/>
          </a:prstGeom>
        </p:spPr>
      </p:pic>
      <p:pic>
        <p:nvPicPr>
          <p:cNvPr id="2" name="Picture 4" descr="Jony Ive's lifetime of design work honored with Edison Achievement Award |  AppleInsider">
            <a:extLst>
              <a:ext uri="{FF2B5EF4-FFF2-40B4-BE49-F238E27FC236}">
                <a16:creationId xmlns:a16="http://schemas.microsoft.com/office/drawing/2014/main" id="{5F6C5EBD-9938-C928-6D51-7DF10C6AC6E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777777" y="5115163"/>
            <a:ext cx="2427513" cy="13654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37264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959E4-C0AF-04BD-E4D5-FC1539DD0568}"/>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0FF3A9F8-96B0-B0BC-9A14-7315F6576BB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3BD8FC8B-54F5-E5BB-B607-C185D3D195FB}"/>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31CED7CE-58C1-C105-E92F-FC8494D5F096}"/>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Gill Sans MT" panose="020B0502020104020203" pitchFamily="34" charset="0"/>
              </a:rPr>
              <a:t>Examples of</a:t>
            </a: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 prototypes</a:t>
            </a:r>
          </a:p>
        </p:txBody>
      </p:sp>
      <p:pic>
        <p:nvPicPr>
          <p:cNvPr id="4" name="Picture 3" descr="A group of people with a green and orange logo&#10;&#10;AI-generated content may be incorrect.">
            <a:extLst>
              <a:ext uri="{FF2B5EF4-FFF2-40B4-BE49-F238E27FC236}">
                <a16:creationId xmlns:a16="http://schemas.microsoft.com/office/drawing/2014/main" id="{0D149553-4B63-768A-B5DA-F9E041C870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93592" y="2265443"/>
            <a:ext cx="2235315" cy="2984653"/>
          </a:xfrm>
          <a:prstGeom prst="rect">
            <a:avLst/>
          </a:prstGeom>
        </p:spPr>
      </p:pic>
      <p:pic>
        <p:nvPicPr>
          <p:cNvPr id="8" name="Picture 7" descr="A screen shot of a computer&#10;&#10;AI-generated content may be incorrect.">
            <a:extLst>
              <a:ext uri="{FF2B5EF4-FFF2-40B4-BE49-F238E27FC236}">
                <a16:creationId xmlns:a16="http://schemas.microsoft.com/office/drawing/2014/main" id="{213E3C40-18F8-8257-2B64-A9A87AD065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2167" y="2262872"/>
            <a:ext cx="2235315" cy="2984653"/>
          </a:xfrm>
          <a:prstGeom prst="rect">
            <a:avLst/>
          </a:prstGeom>
        </p:spPr>
      </p:pic>
      <p:pic>
        <p:nvPicPr>
          <p:cNvPr id="10" name="Picture 9" descr="A screenshot of a phone&#10;&#10;AI-generated content may be incorrect.">
            <a:extLst>
              <a:ext uri="{FF2B5EF4-FFF2-40B4-BE49-F238E27FC236}">
                <a16:creationId xmlns:a16="http://schemas.microsoft.com/office/drawing/2014/main" id="{8A8CB7F5-B00D-6EFC-30D3-1A9BCFF24BE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72642" y="2262873"/>
            <a:ext cx="2235315" cy="2984653"/>
          </a:xfrm>
          <a:prstGeom prst="rect">
            <a:avLst/>
          </a:prstGeom>
        </p:spPr>
      </p:pic>
      <p:pic>
        <p:nvPicPr>
          <p:cNvPr id="12" name="Picture 11" descr="A cellphone with a thumbs up and speech bubbles&#10;&#10;AI-generated content may be incorrect.">
            <a:extLst>
              <a:ext uri="{FF2B5EF4-FFF2-40B4-BE49-F238E27FC236}">
                <a16:creationId xmlns:a16="http://schemas.microsoft.com/office/drawing/2014/main" id="{6EE6C011-8A48-330A-0BF3-6E749FB566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83117" y="2262874"/>
            <a:ext cx="2235315" cy="2984653"/>
          </a:xfrm>
          <a:prstGeom prst="rect">
            <a:avLst/>
          </a:prstGeom>
        </p:spPr>
      </p:pic>
    </p:spTree>
    <p:extLst>
      <p:ext uri="{BB962C8B-B14F-4D97-AF65-F5344CB8AC3E}">
        <p14:creationId xmlns:p14="http://schemas.microsoft.com/office/powerpoint/2010/main" val="8254871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97AF5-1263-A753-EE02-94D03CA0F2E0}"/>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A778AAE9-F081-9A6F-CE0B-7F4252634F40}"/>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AC8B9DAD-E6F7-FE94-83BB-E84538BE9797}"/>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0DFFA56B-464B-EE90-9B6D-A8177523CBF1}"/>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Which are prototypes?</a:t>
            </a:r>
          </a:p>
        </p:txBody>
      </p:sp>
      <p:sp>
        <p:nvSpPr>
          <p:cNvPr id="2" name="Rectangle: Rounded Corners 1">
            <a:extLst>
              <a:ext uri="{FF2B5EF4-FFF2-40B4-BE49-F238E27FC236}">
                <a16:creationId xmlns:a16="http://schemas.microsoft.com/office/drawing/2014/main" id="{375BF4A1-D451-0831-673F-0D429E61CD75}"/>
              </a:ext>
            </a:extLst>
          </p:cNvPr>
          <p:cNvSpPr/>
          <p:nvPr/>
        </p:nvSpPr>
        <p:spPr>
          <a:xfrm>
            <a:off x="290029" y="1562669"/>
            <a:ext cx="2899371" cy="1791598"/>
          </a:xfrm>
          <a:prstGeom prst="roundRect">
            <a:avLst/>
          </a:prstGeom>
          <a:solidFill>
            <a:srgbClr val="80FF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cardboard model </a:t>
            </a:r>
          </a:p>
        </p:txBody>
      </p:sp>
      <p:sp>
        <p:nvSpPr>
          <p:cNvPr id="19" name="Rectangle: Rounded Corners 18">
            <a:extLst>
              <a:ext uri="{FF2B5EF4-FFF2-40B4-BE49-F238E27FC236}">
                <a16:creationId xmlns:a16="http://schemas.microsoft.com/office/drawing/2014/main" id="{83BAC651-D85A-D29F-FB7B-CBBFA90C709B}"/>
              </a:ext>
            </a:extLst>
          </p:cNvPr>
          <p:cNvSpPr/>
          <p:nvPr/>
        </p:nvSpPr>
        <p:spPr>
          <a:xfrm>
            <a:off x="6544795" y="1608370"/>
            <a:ext cx="2899371" cy="1791598"/>
          </a:xfrm>
          <a:prstGeom prst="roundRect">
            <a:avLst/>
          </a:prstGeom>
          <a:solidFill>
            <a:srgbClr val="8BFFE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finished product </a:t>
            </a:r>
          </a:p>
        </p:txBody>
      </p:sp>
      <p:sp>
        <p:nvSpPr>
          <p:cNvPr id="16" name="Rectangle: Rounded Corners 15">
            <a:extLst>
              <a:ext uri="{FF2B5EF4-FFF2-40B4-BE49-F238E27FC236}">
                <a16:creationId xmlns:a16="http://schemas.microsoft.com/office/drawing/2014/main" id="{AF22414D-6F43-E755-068E-7099CE2C7E6B}"/>
              </a:ext>
            </a:extLst>
          </p:cNvPr>
          <p:cNvSpPr/>
          <p:nvPr/>
        </p:nvSpPr>
        <p:spPr>
          <a:xfrm>
            <a:off x="3396711" y="1602980"/>
            <a:ext cx="2899371" cy="1791598"/>
          </a:xfrm>
          <a:prstGeom prst="roundRect">
            <a:avLst/>
          </a:prstGeom>
          <a:solidFill>
            <a:srgbClr val="B6FF9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An idea without execution </a:t>
            </a:r>
          </a:p>
        </p:txBody>
      </p:sp>
      <p:sp>
        <p:nvSpPr>
          <p:cNvPr id="18" name="Rectangle: Rounded Corners 17">
            <a:extLst>
              <a:ext uri="{FF2B5EF4-FFF2-40B4-BE49-F238E27FC236}">
                <a16:creationId xmlns:a16="http://schemas.microsoft.com/office/drawing/2014/main" id="{C10E6916-CA90-830E-BAF9-1F2B3EC49C71}"/>
              </a:ext>
            </a:extLst>
          </p:cNvPr>
          <p:cNvSpPr/>
          <p:nvPr/>
        </p:nvSpPr>
        <p:spPr>
          <a:xfrm>
            <a:off x="7769148" y="2914692"/>
            <a:ext cx="2899371" cy="1791598"/>
          </a:xfrm>
          <a:prstGeom prst="roundRect">
            <a:avLst/>
          </a:prstGeom>
          <a:solidFill>
            <a:srgbClr val="13CDB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mock-up of a poster or social media post </a:t>
            </a:r>
          </a:p>
        </p:txBody>
      </p:sp>
      <p:sp>
        <p:nvSpPr>
          <p:cNvPr id="11" name="Rectangle: Rounded Corners 10">
            <a:extLst>
              <a:ext uri="{FF2B5EF4-FFF2-40B4-BE49-F238E27FC236}">
                <a16:creationId xmlns:a16="http://schemas.microsoft.com/office/drawing/2014/main" id="{E82D406E-EB16-CF35-F91D-FF7AA2886791}"/>
              </a:ext>
            </a:extLst>
          </p:cNvPr>
          <p:cNvSpPr/>
          <p:nvPr/>
        </p:nvSpPr>
        <p:spPr>
          <a:xfrm>
            <a:off x="4603003" y="2914692"/>
            <a:ext cx="2899371" cy="179159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role-playing game with different scenarios </a:t>
            </a:r>
          </a:p>
        </p:txBody>
      </p:sp>
      <p:sp>
        <p:nvSpPr>
          <p:cNvPr id="23" name="Rectangle: Rounded Corners 22">
            <a:extLst>
              <a:ext uri="{FF2B5EF4-FFF2-40B4-BE49-F238E27FC236}">
                <a16:creationId xmlns:a16="http://schemas.microsoft.com/office/drawing/2014/main" id="{FD4226C6-BFD1-CD74-7645-56793ED6D66D}"/>
              </a:ext>
            </a:extLst>
          </p:cNvPr>
          <p:cNvSpPr/>
          <p:nvPr/>
        </p:nvSpPr>
        <p:spPr>
          <a:xfrm>
            <a:off x="1436858" y="2914692"/>
            <a:ext cx="2899371" cy="1791598"/>
          </a:xfrm>
          <a:prstGeom prst="roundRect">
            <a:avLst/>
          </a:prstGeom>
          <a:solidFill>
            <a:srgbClr val="8BFFE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Only written plans</a:t>
            </a:r>
          </a:p>
        </p:txBody>
      </p:sp>
      <p:sp>
        <p:nvSpPr>
          <p:cNvPr id="15" name="Rectangle: Rounded Corners 14">
            <a:extLst>
              <a:ext uri="{FF2B5EF4-FFF2-40B4-BE49-F238E27FC236}">
                <a16:creationId xmlns:a16="http://schemas.microsoft.com/office/drawing/2014/main" id="{5F988A63-558E-A99A-DE74-C0FE5D098680}"/>
              </a:ext>
            </a:extLst>
          </p:cNvPr>
          <p:cNvSpPr/>
          <p:nvPr/>
        </p:nvSpPr>
        <p:spPr>
          <a:xfrm>
            <a:off x="3645424" y="4353831"/>
            <a:ext cx="2899371" cy="1791598"/>
          </a:xfrm>
          <a:prstGeom prst="roundRect">
            <a:avLst/>
          </a:prstGeom>
          <a:solidFill>
            <a:srgbClr val="80FF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sequence of sketches, e.g. different frames of an app or website (also known as a wireframe) </a:t>
            </a:r>
          </a:p>
        </p:txBody>
      </p:sp>
      <p:sp>
        <p:nvSpPr>
          <p:cNvPr id="13" name="Rectangle: Rounded Corners 12">
            <a:extLst>
              <a:ext uri="{FF2B5EF4-FFF2-40B4-BE49-F238E27FC236}">
                <a16:creationId xmlns:a16="http://schemas.microsoft.com/office/drawing/2014/main" id="{63302609-EF18-74EC-F5C4-F5B75718D89D}"/>
              </a:ext>
            </a:extLst>
          </p:cNvPr>
          <p:cNvSpPr/>
          <p:nvPr/>
        </p:nvSpPr>
        <p:spPr>
          <a:xfrm>
            <a:off x="6843149" y="4388235"/>
            <a:ext cx="2899371" cy="1791598"/>
          </a:xfrm>
          <a:prstGeom prst="roundRect">
            <a:avLst/>
          </a:prstGeom>
          <a:solidFill>
            <a:srgbClr val="8BFFE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garden map showing where the new tree can be planted </a:t>
            </a:r>
          </a:p>
        </p:txBody>
      </p:sp>
      <p:sp>
        <p:nvSpPr>
          <p:cNvPr id="22" name="Rectangle: Rounded Corners 21">
            <a:extLst>
              <a:ext uri="{FF2B5EF4-FFF2-40B4-BE49-F238E27FC236}">
                <a16:creationId xmlns:a16="http://schemas.microsoft.com/office/drawing/2014/main" id="{70D4EEFD-3CA7-0FD8-6EBE-4632361A12B4}"/>
              </a:ext>
            </a:extLst>
          </p:cNvPr>
          <p:cNvSpPr/>
          <p:nvPr/>
        </p:nvSpPr>
        <p:spPr>
          <a:xfrm>
            <a:off x="479279" y="4424964"/>
            <a:ext cx="2899371" cy="179159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simple drawing</a:t>
            </a:r>
          </a:p>
        </p:txBody>
      </p:sp>
    </p:spTree>
    <p:extLst>
      <p:ext uri="{BB962C8B-B14F-4D97-AF65-F5344CB8AC3E}">
        <p14:creationId xmlns:p14="http://schemas.microsoft.com/office/powerpoint/2010/main" val="169705502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23EABA-D903-547F-9A08-90F506AA0D48}"/>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4AF74631-FCA7-B377-B831-5EA3951441DC}"/>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6EBE8186-E120-7AE0-C06D-9DCFDC1548D0}"/>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6916D2BA-5A4D-1CED-7340-2CC4E50B8D3F}"/>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Which are prototypes?</a:t>
            </a:r>
          </a:p>
        </p:txBody>
      </p:sp>
      <p:sp>
        <p:nvSpPr>
          <p:cNvPr id="2" name="Rectangle: Rounded Corners 1">
            <a:extLst>
              <a:ext uri="{FF2B5EF4-FFF2-40B4-BE49-F238E27FC236}">
                <a16:creationId xmlns:a16="http://schemas.microsoft.com/office/drawing/2014/main" id="{E1F86183-0222-7A29-7D08-E51B86CDA106}"/>
              </a:ext>
            </a:extLst>
          </p:cNvPr>
          <p:cNvSpPr/>
          <p:nvPr/>
        </p:nvSpPr>
        <p:spPr>
          <a:xfrm>
            <a:off x="290029" y="1562669"/>
            <a:ext cx="2899371" cy="1791598"/>
          </a:xfrm>
          <a:prstGeom prst="roundRect">
            <a:avLst/>
          </a:prstGeom>
          <a:solidFill>
            <a:srgbClr val="80FF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cardboard model </a:t>
            </a:r>
          </a:p>
        </p:txBody>
      </p:sp>
      <p:sp>
        <p:nvSpPr>
          <p:cNvPr id="19" name="Rectangle: Rounded Corners 18">
            <a:extLst>
              <a:ext uri="{FF2B5EF4-FFF2-40B4-BE49-F238E27FC236}">
                <a16:creationId xmlns:a16="http://schemas.microsoft.com/office/drawing/2014/main" id="{82867F0C-A206-887A-3890-7301876591F8}"/>
              </a:ext>
            </a:extLst>
          </p:cNvPr>
          <p:cNvSpPr/>
          <p:nvPr/>
        </p:nvSpPr>
        <p:spPr>
          <a:xfrm>
            <a:off x="6544795" y="1608370"/>
            <a:ext cx="2899371" cy="1791598"/>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finished product </a:t>
            </a:r>
          </a:p>
        </p:txBody>
      </p:sp>
      <p:sp>
        <p:nvSpPr>
          <p:cNvPr id="16" name="Rectangle: Rounded Corners 15">
            <a:extLst>
              <a:ext uri="{FF2B5EF4-FFF2-40B4-BE49-F238E27FC236}">
                <a16:creationId xmlns:a16="http://schemas.microsoft.com/office/drawing/2014/main" id="{E995F8D4-CAA8-0E5D-DF65-5B12EE91E7AD}"/>
              </a:ext>
            </a:extLst>
          </p:cNvPr>
          <p:cNvSpPr/>
          <p:nvPr/>
        </p:nvSpPr>
        <p:spPr>
          <a:xfrm>
            <a:off x="3396711" y="1602980"/>
            <a:ext cx="2899371" cy="1791598"/>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An idea without execution </a:t>
            </a:r>
          </a:p>
        </p:txBody>
      </p:sp>
      <p:sp>
        <p:nvSpPr>
          <p:cNvPr id="18" name="Rectangle: Rounded Corners 17">
            <a:extLst>
              <a:ext uri="{FF2B5EF4-FFF2-40B4-BE49-F238E27FC236}">
                <a16:creationId xmlns:a16="http://schemas.microsoft.com/office/drawing/2014/main" id="{C3D7404E-E64D-9EBC-238D-A93668A5FAF6}"/>
              </a:ext>
            </a:extLst>
          </p:cNvPr>
          <p:cNvSpPr/>
          <p:nvPr/>
        </p:nvSpPr>
        <p:spPr>
          <a:xfrm>
            <a:off x="7769148" y="2914692"/>
            <a:ext cx="2899371" cy="1791598"/>
          </a:xfrm>
          <a:prstGeom prst="roundRect">
            <a:avLst/>
          </a:prstGeom>
          <a:solidFill>
            <a:srgbClr val="13CDBB"/>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mock-up of a poster or social media post </a:t>
            </a:r>
          </a:p>
        </p:txBody>
      </p:sp>
      <p:sp>
        <p:nvSpPr>
          <p:cNvPr id="11" name="Rectangle: Rounded Corners 10">
            <a:extLst>
              <a:ext uri="{FF2B5EF4-FFF2-40B4-BE49-F238E27FC236}">
                <a16:creationId xmlns:a16="http://schemas.microsoft.com/office/drawing/2014/main" id="{EEFCE2CF-1CAC-2E12-C819-A1671F5B0361}"/>
              </a:ext>
            </a:extLst>
          </p:cNvPr>
          <p:cNvSpPr/>
          <p:nvPr/>
        </p:nvSpPr>
        <p:spPr>
          <a:xfrm>
            <a:off x="4603003" y="2914692"/>
            <a:ext cx="2899371" cy="179159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role-playing game with different scenarios </a:t>
            </a:r>
          </a:p>
        </p:txBody>
      </p:sp>
      <p:sp>
        <p:nvSpPr>
          <p:cNvPr id="23" name="Rectangle: Rounded Corners 22">
            <a:extLst>
              <a:ext uri="{FF2B5EF4-FFF2-40B4-BE49-F238E27FC236}">
                <a16:creationId xmlns:a16="http://schemas.microsoft.com/office/drawing/2014/main" id="{40C8BCD6-82CF-1B62-609C-A846B421FDAA}"/>
              </a:ext>
            </a:extLst>
          </p:cNvPr>
          <p:cNvSpPr/>
          <p:nvPr/>
        </p:nvSpPr>
        <p:spPr>
          <a:xfrm>
            <a:off x="1436858" y="2914692"/>
            <a:ext cx="2899371" cy="1791598"/>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Only written plans</a:t>
            </a:r>
          </a:p>
        </p:txBody>
      </p:sp>
      <p:sp>
        <p:nvSpPr>
          <p:cNvPr id="15" name="Rectangle: Rounded Corners 14">
            <a:extLst>
              <a:ext uri="{FF2B5EF4-FFF2-40B4-BE49-F238E27FC236}">
                <a16:creationId xmlns:a16="http://schemas.microsoft.com/office/drawing/2014/main" id="{9357C69A-68BB-59FD-FD40-E5D989D24C72}"/>
              </a:ext>
            </a:extLst>
          </p:cNvPr>
          <p:cNvSpPr/>
          <p:nvPr/>
        </p:nvSpPr>
        <p:spPr>
          <a:xfrm>
            <a:off x="3645424" y="4353831"/>
            <a:ext cx="2899371" cy="1791598"/>
          </a:xfrm>
          <a:prstGeom prst="roundRect">
            <a:avLst/>
          </a:prstGeom>
          <a:solidFill>
            <a:srgbClr val="80FF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sequence of sketches, e.g. different frames of an app or website (also known as a wireframe) </a:t>
            </a:r>
          </a:p>
        </p:txBody>
      </p:sp>
      <p:sp>
        <p:nvSpPr>
          <p:cNvPr id="13" name="Rectangle: Rounded Corners 12">
            <a:extLst>
              <a:ext uri="{FF2B5EF4-FFF2-40B4-BE49-F238E27FC236}">
                <a16:creationId xmlns:a16="http://schemas.microsoft.com/office/drawing/2014/main" id="{04A4FBB9-807B-F0A2-8F5D-5743DA39BFEF}"/>
              </a:ext>
            </a:extLst>
          </p:cNvPr>
          <p:cNvSpPr/>
          <p:nvPr/>
        </p:nvSpPr>
        <p:spPr>
          <a:xfrm>
            <a:off x="6843149" y="4388235"/>
            <a:ext cx="2899371" cy="1791598"/>
          </a:xfrm>
          <a:prstGeom prst="roundRect">
            <a:avLst/>
          </a:prstGeom>
          <a:solidFill>
            <a:srgbClr val="8BFFE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garden map showing where the new tree can be planted </a:t>
            </a:r>
          </a:p>
        </p:txBody>
      </p:sp>
      <p:sp>
        <p:nvSpPr>
          <p:cNvPr id="22" name="Rectangle: Rounded Corners 21">
            <a:extLst>
              <a:ext uri="{FF2B5EF4-FFF2-40B4-BE49-F238E27FC236}">
                <a16:creationId xmlns:a16="http://schemas.microsoft.com/office/drawing/2014/main" id="{64E2095F-0E8B-A6C0-015C-48B81E89442F}"/>
              </a:ext>
            </a:extLst>
          </p:cNvPr>
          <p:cNvSpPr/>
          <p:nvPr/>
        </p:nvSpPr>
        <p:spPr>
          <a:xfrm>
            <a:off x="479279" y="4424964"/>
            <a:ext cx="2899371" cy="1791598"/>
          </a:xfrm>
          <a:prstGeom prst="roundRect">
            <a:avLst/>
          </a:prstGeom>
          <a:solidFill>
            <a:schemeClr val="bg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defTabSz="457200">
              <a:spcAft>
                <a:spcPts val="1200"/>
              </a:spcAft>
              <a:defRPr/>
            </a:pPr>
            <a:r>
              <a:rPr lang="en-GB" sz="1800">
                <a:solidFill>
                  <a:schemeClr val="tx1"/>
                </a:solidFill>
                <a:effectLst/>
                <a:latin typeface="Gill Sans MT" panose="020B0502020104020203" pitchFamily="34" charset="0"/>
                <a:ea typeface="Arial" panose="020B0604020202020204" pitchFamily="34" charset="0"/>
              </a:rPr>
              <a:t>A simple drawing</a:t>
            </a:r>
          </a:p>
        </p:txBody>
      </p:sp>
    </p:spTree>
    <p:extLst>
      <p:ext uri="{BB962C8B-B14F-4D97-AF65-F5344CB8AC3E}">
        <p14:creationId xmlns:p14="http://schemas.microsoft.com/office/powerpoint/2010/main" val="35206012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C7CE6-B1C1-CA95-3211-63FD1B45B5F7}"/>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1DBE85F3-60BC-8A36-DBF2-C89183826A0C}"/>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E845D577-DF13-7BCA-5A57-E7262B578487}"/>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E99BE3F2-23A8-D098-8BC1-C967836B55CB}"/>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Gill Sans MT" panose="020B0502020104020203" pitchFamily="34" charset="0"/>
              </a:rPr>
              <a:t>Tips</a:t>
            </a:r>
            <a:endParaRPr kumimoji="0" lang="en-US" sz="32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16" name="TextBox 15">
            <a:extLst>
              <a:ext uri="{FF2B5EF4-FFF2-40B4-BE49-F238E27FC236}">
                <a16:creationId xmlns:a16="http://schemas.microsoft.com/office/drawing/2014/main" id="{2796640A-8EF5-281F-5DDB-BE46A0BF405B}"/>
              </a:ext>
            </a:extLst>
          </p:cNvPr>
          <p:cNvSpPr txBox="1"/>
          <p:nvPr/>
        </p:nvSpPr>
        <p:spPr>
          <a:xfrm>
            <a:off x="602961" y="3858354"/>
            <a:ext cx="1637229" cy="830997"/>
          </a:xfrm>
          <a:prstGeom prst="rect">
            <a:avLst/>
          </a:prstGeom>
          <a:noFill/>
        </p:spPr>
        <p:txBody>
          <a:bodyPr wrap="square">
            <a:spAutoFit/>
          </a:bodyPr>
          <a:lstStyle/>
          <a:p>
            <a:pPr algn="ctr">
              <a:spcBef>
                <a:spcPts val="600"/>
              </a:spcBef>
              <a:spcAft>
                <a:spcPts val="600"/>
              </a:spcAft>
              <a:buNone/>
            </a:pPr>
            <a:r>
              <a:rPr lang="en-US" sz="2400">
                <a:ln>
                  <a:noFill/>
                </a:ln>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rPr>
              <a:t>Keep it simple</a:t>
            </a:r>
          </a:p>
        </p:txBody>
      </p:sp>
      <p:sp>
        <p:nvSpPr>
          <p:cNvPr id="2" name="Rectangle 3">
            <a:extLst>
              <a:ext uri="{FF2B5EF4-FFF2-40B4-BE49-F238E27FC236}">
                <a16:creationId xmlns:a16="http://schemas.microsoft.com/office/drawing/2014/main" id="{C1F8B86C-4C5C-3017-D66F-019D69F9F148}"/>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121212"/>
                </a:solidFill>
                <a:effectLst/>
                <a:latin typeface="Schibsted Grotesk"/>
              </a:rPr>
            </a:br>
            <a:endParaRPr kumimoji="0" lang="en-US" altLang="en-US" sz="1800" b="0" i="0" u="none" strike="noStrike" cap="none" normalizeH="0" baseline="0">
              <a:ln>
                <a:noFill/>
              </a:ln>
              <a:solidFill>
                <a:srgbClr val="121212"/>
              </a:solidFill>
              <a:effectLst/>
              <a:latin typeface="Schibsted Grotes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1029" name="Picture 5" descr="An illustration of a bright lightbulb.">
            <a:extLst>
              <a:ext uri="{FF2B5EF4-FFF2-40B4-BE49-F238E27FC236}">
                <a16:creationId xmlns:a16="http://schemas.microsoft.com/office/drawing/2014/main" id="{F2EE6004-DBD2-CD77-2A0A-F58A697715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002" y="1503062"/>
            <a:ext cx="2458237" cy="24582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 illustration of an open box.">
            <a:extLst>
              <a:ext uri="{FF2B5EF4-FFF2-40B4-BE49-F238E27FC236}">
                <a16:creationId xmlns:a16="http://schemas.microsoft.com/office/drawing/2014/main" id="{D1D34EA8-9DA1-D316-EBCB-7F45BC4172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8328" y="3790163"/>
            <a:ext cx="2458237" cy="2458237"/>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An illustration of multiple speech bubbles">
            <a:extLst>
              <a:ext uri="{FF2B5EF4-FFF2-40B4-BE49-F238E27FC236}">
                <a16:creationId xmlns:a16="http://schemas.microsoft.com/office/drawing/2014/main" id="{3E8FFA3D-4686-9B19-CF17-69FFC09DF1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36695" y="1499099"/>
            <a:ext cx="2458237" cy="2458237"/>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a:extLst>
              <a:ext uri="{FF2B5EF4-FFF2-40B4-BE49-F238E27FC236}">
                <a16:creationId xmlns:a16="http://schemas.microsoft.com/office/drawing/2014/main" id="{9B1F7E8B-1AEB-0E8F-AA04-94BB1681C9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78914" y="3457885"/>
            <a:ext cx="2458237" cy="2458237"/>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a:extLst>
              <a:ext uri="{FF2B5EF4-FFF2-40B4-BE49-F238E27FC236}">
                <a16:creationId xmlns:a16="http://schemas.microsoft.com/office/drawing/2014/main" id="{F727871E-57D2-CC8D-2345-2D1BCDD0B11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92700" y="1693504"/>
            <a:ext cx="2458237" cy="2458237"/>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5">
            <a:extLst>
              <a:ext uri="{FF2B5EF4-FFF2-40B4-BE49-F238E27FC236}">
                <a16:creationId xmlns:a16="http://schemas.microsoft.com/office/drawing/2014/main" id="{F7C2D345-A2D8-9714-46CF-A76FCB16A8EC}"/>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1512C2AE-82CA-86ED-D1BE-C6D7F6EBA9F3}"/>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7">
            <a:extLst>
              <a:ext uri="{FF2B5EF4-FFF2-40B4-BE49-F238E27FC236}">
                <a16:creationId xmlns:a16="http://schemas.microsoft.com/office/drawing/2014/main" id="{7D9D0DCF-C308-D37A-30A5-A52582364D8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8">
            <a:extLst>
              <a:ext uri="{FF2B5EF4-FFF2-40B4-BE49-F238E27FC236}">
                <a16:creationId xmlns:a16="http://schemas.microsoft.com/office/drawing/2014/main" id="{B2260591-FB7B-B03A-4A40-7186C69C0AEE}"/>
              </a:ext>
            </a:extLst>
          </p:cNvPr>
          <p:cNvSpPr>
            <a:spLocks noChangeArrowheads="1"/>
          </p:cNvSpPr>
          <p:nvPr/>
        </p:nvSpPr>
        <p:spPr bwMode="auto">
          <a:xfrm>
            <a:off x="153638250" y="22394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GB"/>
          </a:p>
        </p:txBody>
      </p:sp>
      <p:sp>
        <p:nvSpPr>
          <p:cNvPr id="15" name="Rectangle 19">
            <a:extLst>
              <a:ext uri="{FF2B5EF4-FFF2-40B4-BE49-F238E27FC236}">
                <a16:creationId xmlns:a16="http://schemas.microsoft.com/office/drawing/2014/main" id="{CB1677B1-BA3E-C467-C776-86539FC2460B}"/>
              </a:ext>
            </a:extLst>
          </p:cNvPr>
          <p:cNvSpPr>
            <a:spLocks noChangeArrowheads="1"/>
          </p:cNvSpPr>
          <p:nvPr/>
        </p:nvSpPr>
        <p:spPr bwMode="auto">
          <a:xfrm>
            <a:off x="154590750" y="210864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9" name="TextBox 18">
            <a:extLst>
              <a:ext uri="{FF2B5EF4-FFF2-40B4-BE49-F238E27FC236}">
                <a16:creationId xmlns:a16="http://schemas.microsoft.com/office/drawing/2014/main" id="{E1B5231B-9EF3-C142-77D8-4C133CC83EE4}"/>
              </a:ext>
            </a:extLst>
          </p:cNvPr>
          <p:cNvSpPr txBox="1"/>
          <p:nvPr/>
        </p:nvSpPr>
        <p:spPr>
          <a:xfrm>
            <a:off x="2658239" y="6256884"/>
            <a:ext cx="7538720" cy="461665"/>
          </a:xfrm>
          <a:prstGeom prst="rect">
            <a:avLst/>
          </a:prstGeom>
          <a:noFill/>
        </p:spPr>
        <p:txBody>
          <a:bodyPr wrap="square">
            <a:spAutoFit/>
          </a:bodyPr>
          <a:lstStyle/>
          <a:p>
            <a:pPr>
              <a:spcBef>
                <a:spcPts val="600"/>
              </a:spcBef>
              <a:spcAft>
                <a:spcPts val="600"/>
              </a:spcAft>
              <a:buNone/>
            </a:pPr>
            <a:r>
              <a:rPr lang="en-US" sz="2400">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rPr>
              <a:t>Be playful</a:t>
            </a:r>
          </a:p>
        </p:txBody>
      </p:sp>
      <p:sp>
        <p:nvSpPr>
          <p:cNvPr id="20" name="TextBox 19">
            <a:extLst>
              <a:ext uri="{FF2B5EF4-FFF2-40B4-BE49-F238E27FC236}">
                <a16:creationId xmlns:a16="http://schemas.microsoft.com/office/drawing/2014/main" id="{54C8798A-AD57-7241-CF30-0E47A7476EB2}"/>
              </a:ext>
            </a:extLst>
          </p:cNvPr>
          <p:cNvSpPr txBox="1"/>
          <p:nvPr/>
        </p:nvSpPr>
        <p:spPr>
          <a:xfrm>
            <a:off x="6740953" y="5877571"/>
            <a:ext cx="1734157" cy="830997"/>
          </a:xfrm>
          <a:prstGeom prst="rect">
            <a:avLst/>
          </a:prstGeom>
          <a:noFill/>
        </p:spPr>
        <p:txBody>
          <a:bodyPr wrap="square">
            <a:spAutoFit/>
          </a:bodyPr>
          <a:lstStyle/>
          <a:p>
            <a:pPr algn="ctr">
              <a:spcBef>
                <a:spcPts val="600"/>
              </a:spcBef>
              <a:spcAft>
                <a:spcPts val="600"/>
              </a:spcAft>
              <a:buNone/>
            </a:pPr>
            <a:r>
              <a:rPr lang="en-GB" sz="240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rPr>
              <a:t>Iterate and improve</a:t>
            </a:r>
          </a:p>
        </p:txBody>
      </p:sp>
      <p:sp>
        <p:nvSpPr>
          <p:cNvPr id="21" name="TextBox 20">
            <a:extLst>
              <a:ext uri="{FF2B5EF4-FFF2-40B4-BE49-F238E27FC236}">
                <a16:creationId xmlns:a16="http://schemas.microsoft.com/office/drawing/2014/main" id="{183654A0-2620-BF49-3801-8FF8BF9E19B9}"/>
              </a:ext>
            </a:extLst>
          </p:cNvPr>
          <p:cNvSpPr txBox="1"/>
          <p:nvPr/>
        </p:nvSpPr>
        <p:spPr>
          <a:xfrm>
            <a:off x="4599879" y="3992354"/>
            <a:ext cx="1622963" cy="830997"/>
          </a:xfrm>
          <a:prstGeom prst="rect">
            <a:avLst/>
          </a:prstGeom>
          <a:noFill/>
        </p:spPr>
        <p:txBody>
          <a:bodyPr wrap="square">
            <a:spAutoFit/>
          </a:bodyPr>
          <a:lstStyle/>
          <a:p>
            <a:pPr algn="ctr">
              <a:spcBef>
                <a:spcPts val="600"/>
              </a:spcBef>
              <a:spcAft>
                <a:spcPts val="600"/>
              </a:spcAft>
              <a:buNone/>
            </a:pPr>
            <a:r>
              <a:rPr lang="en-US" sz="2400">
                <a:ln>
                  <a:noFill/>
                </a:ln>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rPr>
              <a:t>Gather feedback</a:t>
            </a:r>
          </a:p>
        </p:txBody>
      </p:sp>
      <p:sp>
        <p:nvSpPr>
          <p:cNvPr id="23" name="TextBox 22">
            <a:extLst>
              <a:ext uri="{FF2B5EF4-FFF2-40B4-BE49-F238E27FC236}">
                <a16:creationId xmlns:a16="http://schemas.microsoft.com/office/drawing/2014/main" id="{42022784-AF06-40F9-D0DE-E1B340C6F815}"/>
              </a:ext>
            </a:extLst>
          </p:cNvPr>
          <p:cNvSpPr txBox="1"/>
          <p:nvPr/>
        </p:nvSpPr>
        <p:spPr>
          <a:xfrm>
            <a:off x="9225650" y="4273852"/>
            <a:ext cx="1942617" cy="830997"/>
          </a:xfrm>
          <a:prstGeom prst="rect">
            <a:avLst/>
          </a:prstGeom>
          <a:noFill/>
        </p:spPr>
        <p:txBody>
          <a:bodyPr wrap="square">
            <a:spAutoFit/>
          </a:bodyPr>
          <a:lstStyle/>
          <a:p>
            <a:pPr algn="ctr">
              <a:spcBef>
                <a:spcPts val="600"/>
              </a:spcBef>
              <a:spcAft>
                <a:spcPts val="600"/>
              </a:spcAft>
              <a:buNone/>
            </a:pPr>
            <a:r>
              <a:rPr lang="en-GB" sz="240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rPr>
              <a:t>Make failure your friend</a:t>
            </a:r>
            <a:endParaRPr lang="en-US" sz="240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30473903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bg>
      <p:bgPr>
        <a:solidFill>
          <a:srgbClr val="005840"/>
        </a:solidFill>
        <a:effectLst/>
      </p:bgPr>
    </p:bg>
    <p:spTree>
      <p:nvGrpSpPr>
        <p:cNvPr id="1" name="">
          <a:extLst>
            <a:ext uri="{FF2B5EF4-FFF2-40B4-BE49-F238E27FC236}">
              <a16:creationId xmlns:a16="http://schemas.microsoft.com/office/drawing/2014/main" id="{77F3A290-26D9-D57D-6B32-960BE379DA9D}"/>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6B256265-6F0E-C9B1-CE14-0D555ED7209F}"/>
              </a:ext>
            </a:extLst>
          </p:cNvPr>
          <p:cNvGrpSpPr/>
          <p:nvPr/>
        </p:nvGrpSpPr>
        <p:grpSpPr>
          <a:xfrm>
            <a:off x="417592" y="-542900"/>
            <a:ext cx="7044257" cy="5282379"/>
            <a:chOff x="449399" y="1085311"/>
            <a:chExt cx="7044257" cy="5282379"/>
          </a:xfrm>
        </p:grpSpPr>
        <p:sp>
          <p:nvSpPr>
            <p:cNvPr id="7" name="Improving the what why how and who">
              <a:extLst>
                <a:ext uri="{FF2B5EF4-FFF2-40B4-BE49-F238E27FC236}">
                  <a16:creationId xmlns:a16="http://schemas.microsoft.com/office/drawing/2014/main" id="{01F7253A-0210-3D1F-6489-36B39CEEF1CC}"/>
                </a:ext>
              </a:extLst>
            </p:cNvPr>
            <p:cNvSpPr/>
            <p:nvPr/>
          </p:nvSpPr>
          <p:spPr>
            <a:xfrm>
              <a:off x="504579" y="1085311"/>
              <a:ext cx="5575587"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Gill Sans MT" panose="020B0502020104020203" pitchFamily="34" charset="0"/>
                </a:rPr>
                <a:t>RSA Spark</a:t>
              </a:r>
            </a:p>
          </p:txBody>
        </p:sp>
        <p:sp>
          <p:nvSpPr>
            <p:cNvPr id="9" name="TextBox 8">
              <a:extLst>
                <a:ext uri="{FF2B5EF4-FFF2-40B4-BE49-F238E27FC236}">
                  <a16:creationId xmlns:a16="http://schemas.microsoft.com/office/drawing/2014/main" id="{CE996A66-8BBF-A957-0873-4D150D2E82E1}"/>
                </a:ext>
              </a:extLst>
            </p:cNvPr>
            <p:cNvSpPr txBox="1"/>
            <p:nvPr/>
          </p:nvSpPr>
          <p:spPr>
            <a:xfrm>
              <a:off x="449399" y="3443813"/>
              <a:ext cx="7044257" cy="2923877"/>
            </a:xfrm>
            <a:prstGeom prst="rect">
              <a:avLst/>
            </a:prstGeom>
            <a:noFill/>
          </p:spPr>
          <p:txBody>
            <a:bodyPr wrap="square">
              <a:spAutoFit/>
            </a:bodyPr>
            <a:lstStyle/>
            <a:p>
              <a:pPr marL="0" marR="0" lvl="0" indent="0" algn="l" defTabSz="914400" rtl="0" eaLnBrk="1" fontAlgn="auto" latinLnBrk="0" hangingPunct="1">
                <a:spcBef>
                  <a:spcPts val="1200"/>
                </a:spcBef>
                <a:spcAft>
                  <a:spcPts val="12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Gill Sans MT" panose="020B0502020104020203" pitchFamily="34" charset="0"/>
                  <a:ea typeface="Arial" panose="020B0604020202020204" pitchFamily="34" charset="0"/>
                  <a:cs typeface="Arial" panose="020B0604020202020204" pitchFamily="34" charset="0"/>
                </a:rPr>
                <a:t>RSA Spark marks the beginning of a new chapter built on the foundations of 100 years of the Student Design Awards for greater impact.</a:t>
              </a:r>
              <a:endParaRPr kumimoji="0" lang="en-GB" sz="1800" b="0" i="0" u="none" strike="noStrike" kern="1200" cap="none" spc="0" normalizeH="0" baseline="0" noProof="0">
                <a:ln>
                  <a:noFill/>
                </a:ln>
                <a:solidFill>
                  <a:srgbClr val="FFFFFF"/>
                </a:solidFill>
                <a:effectLst/>
                <a:uLnTx/>
                <a:uFillTx/>
                <a:latin typeface="Gill Sans MT" panose="020B0502020104020203" pitchFamily="34" charset="0"/>
                <a:ea typeface="MS Mincho" panose="02020609040205080304" pitchFamily="49" charset="-128"/>
                <a:cs typeface="Arial" panose="020B0604020202020204" pitchFamily="34" charset="0"/>
              </a:endParaRPr>
            </a:p>
            <a:p>
              <a:pPr marL="0" marR="0" lvl="0" indent="0" algn="l" defTabSz="914400" rtl="0" eaLnBrk="1" fontAlgn="auto" latinLnBrk="0" hangingPunct="1">
                <a:spcBef>
                  <a:spcPts val="1200"/>
                </a:spcBef>
                <a:spcAft>
                  <a:spcPts val="12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Gill Sans MT" panose="020B0502020104020203" pitchFamily="34" charset="0"/>
                  <a:ea typeface="Aptos" panose="020B0004020202020204" pitchFamily="34" charset="0"/>
                  <a:cs typeface="Arial" panose="020B0604020202020204" pitchFamily="34" charset="0"/>
                </a:rPr>
                <a:t>We welcome students aged 18+ from across the globe to grow and apply their agency, skills and creativity to real-world briefs that do more good for people, places and the planet. </a:t>
              </a:r>
            </a:p>
            <a:p>
              <a:pPr marL="0" marR="0" lvl="0" indent="0" algn="l" defTabSz="914400" rtl="0" eaLnBrk="1" fontAlgn="auto" latinLnBrk="0" hangingPunct="1">
                <a:spcBef>
                  <a:spcPts val="1200"/>
                </a:spcBef>
                <a:spcAft>
                  <a:spcPts val="1200"/>
                </a:spcAft>
                <a:buClrTx/>
                <a:buSzTx/>
                <a:buFontTx/>
                <a:buNone/>
                <a:tabLst/>
                <a:defRPr/>
              </a:pPr>
              <a:r>
                <a:rPr kumimoji="0" lang="en-GB" sz="1800" b="0" i="0" u="none" strike="noStrike" kern="1200" cap="none" spc="0" normalizeH="0" baseline="0" noProof="0">
                  <a:ln>
                    <a:noFill/>
                  </a:ln>
                  <a:solidFill>
                    <a:srgbClr val="FFFFFF"/>
                  </a:solidFill>
                  <a:effectLst/>
                  <a:uLnTx/>
                  <a:uFillTx/>
                  <a:latin typeface="Gill Sans MT" panose="020B0502020104020203" pitchFamily="34" charset="0"/>
                  <a:ea typeface="Aptos" panose="020B0004020202020204" pitchFamily="34" charset="0"/>
                  <a:cs typeface="Arial" panose="020B0604020202020204" pitchFamily="34" charset="0"/>
                </a:rPr>
                <a:t>We partner with purpose-led organisations to co-create briefs that make a difference and to connect them with students with the brightest ideas and greatest potential. </a:t>
              </a:r>
              <a:endParaRPr kumimoji="0" lang="en-GB" sz="1800" b="0" i="0" u="none" strike="noStrike" kern="1200" cap="none" spc="0" normalizeH="0" baseline="0" noProof="0">
                <a:ln>
                  <a:noFill/>
                </a:ln>
                <a:solidFill>
                  <a:srgbClr val="FFFFFF"/>
                </a:solidFill>
                <a:effectLst/>
                <a:uLnTx/>
                <a:uFillTx/>
                <a:latin typeface="Gill Sans MT" panose="020B0502020104020203" pitchFamily="34" charset="0"/>
                <a:ea typeface="MS Mincho" panose="02020609040205080304" pitchFamily="49" charset="-128"/>
                <a:cs typeface="Arial" panose="020B0604020202020204" pitchFamily="34" charset="0"/>
              </a:endParaRPr>
            </a:p>
          </p:txBody>
        </p:sp>
      </p:grpSp>
      <p:pic>
        <p:nvPicPr>
          <p:cNvPr id="2" name="Picture 1" descr="A yellow and blue star with a blue star in the center&#10;&#10;Description automatically generated">
            <a:extLst>
              <a:ext uri="{FF2B5EF4-FFF2-40B4-BE49-F238E27FC236}">
                <a16:creationId xmlns:a16="http://schemas.microsoft.com/office/drawing/2014/main" id="{F5CC5258-3B2E-37D9-BD0F-83159CDBD7CC}"/>
              </a:ext>
            </a:extLst>
          </p:cNvPr>
          <p:cNvPicPr>
            <a:picLocks noChangeAspect="1"/>
          </p:cNvPicPr>
          <p:nvPr/>
        </p:nvPicPr>
        <p:blipFill>
          <a:blip r:embed="rId3">
            <a:extLst>
              <a:ext uri="{28A0092B-C50C-407E-A947-70E740481C1C}">
                <a14:useLocalDpi xmlns:a14="http://schemas.microsoft.com/office/drawing/2010/main" val="0"/>
              </a:ext>
            </a:extLst>
          </a:blip>
          <a:srcRect l="-4768" t="-12020" r="39862" b="41977"/>
          <a:stretch/>
        </p:blipFill>
        <p:spPr>
          <a:xfrm>
            <a:off x="4245096" y="-1717581"/>
            <a:ext cx="7946904" cy="8575581"/>
          </a:xfrm>
          <a:prstGeom prst="rect">
            <a:avLst/>
          </a:prstGeom>
        </p:spPr>
      </p:pic>
    </p:spTree>
    <p:extLst>
      <p:ext uri="{BB962C8B-B14F-4D97-AF65-F5344CB8AC3E}">
        <p14:creationId xmlns:p14="http://schemas.microsoft.com/office/powerpoint/2010/main" val="30858430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67D32E0-060F-6B27-D610-B8DEA4E9C7EA}"/>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F81FDFF2-3EBA-9451-197C-0640F7A5C999}"/>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47F5DC04-3394-C2FF-B716-0A506C0B42A3}"/>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340E0479-E776-ED0A-CC20-A87D7AAA257E}"/>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Different types of prototypes</a:t>
            </a:r>
          </a:p>
        </p:txBody>
      </p:sp>
      <p:sp>
        <p:nvSpPr>
          <p:cNvPr id="2" name="Rectangle 3">
            <a:extLst>
              <a:ext uri="{FF2B5EF4-FFF2-40B4-BE49-F238E27FC236}">
                <a16:creationId xmlns:a16="http://schemas.microsoft.com/office/drawing/2014/main" id="{ABEF33A6-B7A3-C12F-C0AF-DD0805CEE17C}"/>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800" b="0" i="0" u="none" strike="noStrike" cap="none" normalizeH="0" baseline="0">
                <a:ln>
                  <a:noFill/>
                </a:ln>
                <a:solidFill>
                  <a:srgbClr val="121212"/>
                </a:solidFill>
                <a:effectLst/>
                <a:latin typeface="Schibsted Grotesk"/>
              </a:rPr>
            </a:br>
            <a:endParaRPr kumimoji="0" lang="en-US" altLang="en-US" sz="1800" b="0" i="0" u="none" strike="noStrike" cap="none" normalizeH="0" baseline="0">
              <a:ln>
                <a:noFill/>
              </a:ln>
              <a:solidFill>
                <a:srgbClr val="121212"/>
              </a:solidFill>
              <a:effectLst/>
              <a:latin typeface="Schibsted Grotesk"/>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1" name="Rectangle 15">
            <a:extLst>
              <a:ext uri="{FF2B5EF4-FFF2-40B4-BE49-F238E27FC236}">
                <a16:creationId xmlns:a16="http://schemas.microsoft.com/office/drawing/2014/main" id="{49C7BD54-DE0E-54C3-F81F-BC103E830EE5}"/>
              </a:ext>
            </a:extLst>
          </p:cNvPr>
          <p:cNvSpPr>
            <a:spLocks noChangeArrowheads="1"/>
          </p:cNvSpPr>
          <p:nvPr/>
        </p:nvSpPr>
        <p:spPr bwMode="auto">
          <a:xfrm>
            <a:off x="152400" y="6096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2" name="Rectangle 16">
            <a:extLst>
              <a:ext uri="{FF2B5EF4-FFF2-40B4-BE49-F238E27FC236}">
                <a16:creationId xmlns:a16="http://schemas.microsoft.com/office/drawing/2014/main" id="{80C81A6B-606F-8589-A0CF-B2AB0F9C3409}"/>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3" name="Rectangle 17">
            <a:extLst>
              <a:ext uri="{FF2B5EF4-FFF2-40B4-BE49-F238E27FC236}">
                <a16:creationId xmlns:a16="http://schemas.microsoft.com/office/drawing/2014/main" id="{4215FE3F-4102-C9FA-67E3-B20283C6278B}"/>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4" name="Rectangle 18">
            <a:extLst>
              <a:ext uri="{FF2B5EF4-FFF2-40B4-BE49-F238E27FC236}">
                <a16:creationId xmlns:a16="http://schemas.microsoft.com/office/drawing/2014/main" id="{2A2BEA70-37D7-A54A-7FE6-A0704CC2A2A3}"/>
              </a:ext>
            </a:extLst>
          </p:cNvPr>
          <p:cNvSpPr>
            <a:spLocks noChangeArrowheads="1"/>
          </p:cNvSpPr>
          <p:nvPr/>
        </p:nvSpPr>
        <p:spPr bwMode="auto">
          <a:xfrm>
            <a:off x="153638250" y="223940688"/>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endParaRPr lang="en-GB"/>
          </a:p>
        </p:txBody>
      </p:sp>
      <p:sp>
        <p:nvSpPr>
          <p:cNvPr id="15" name="Rectangle 19">
            <a:extLst>
              <a:ext uri="{FF2B5EF4-FFF2-40B4-BE49-F238E27FC236}">
                <a16:creationId xmlns:a16="http://schemas.microsoft.com/office/drawing/2014/main" id="{A1D6B48E-D077-DBA8-8096-4255124DC46B}"/>
              </a:ext>
            </a:extLst>
          </p:cNvPr>
          <p:cNvSpPr>
            <a:spLocks noChangeArrowheads="1"/>
          </p:cNvSpPr>
          <p:nvPr/>
        </p:nvSpPr>
        <p:spPr bwMode="auto">
          <a:xfrm>
            <a:off x="154590750" y="21086445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300" b="0" i="0" u="none" strike="noStrike" cap="none" normalizeH="0" baseline="0">
                <a:ln>
                  <a:noFill/>
                </a:ln>
                <a:solidFill>
                  <a:srgbClr val="000000"/>
                </a:solidFill>
                <a:effectLst/>
                <a:latin typeface="Source Sans Pro" panose="020B0503030403020204" pitchFamily="34" charset="0"/>
              </a:rPr>
            </a:br>
            <a:endParaRPr kumimoji="0" lang="en-US" altLang="en-US" sz="1300" b="0" i="0" u="none" strike="noStrike" cap="none" normalizeH="0" baseline="0">
              <a:ln>
                <a:noFill/>
              </a:ln>
              <a:solidFill>
                <a:srgbClr val="E9F2F0"/>
              </a:solidFill>
              <a:effectLst/>
              <a:latin typeface="Source Sans Pro" panose="020B0503030403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3" name="Picture 4" descr="Low vs high fidelity prototypes: a complete break down - Justinmind">
            <a:extLst>
              <a:ext uri="{FF2B5EF4-FFF2-40B4-BE49-F238E27FC236}">
                <a16:creationId xmlns:a16="http://schemas.microsoft.com/office/drawing/2014/main" id="{7F35DB4D-6461-2517-A086-69832AD50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196" y="1770547"/>
            <a:ext cx="6501841" cy="4767943"/>
          </a:xfrm>
          <a:prstGeom prst="rect">
            <a:avLst/>
          </a:prstGeom>
          <a:noFill/>
          <a:extLst>
            <a:ext uri="{909E8E84-426E-40DD-AFC4-6F175D3DCCD1}">
              <a14:hiddenFill xmlns:a14="http://schemas.microsoft.com/office/drawing/2010/main">
                <a:solidFill>
                  <a:srgbClr val="FFFFFF"/>
                </a:solidFill>
              </a14:hiddenFill>
            </a:ext>
          </a:extLst>
        </p:spPr>
      </p:pic>
      <p:sp>
        <p:nvSpPr>
          <p:cNvPr id="8" name="Content Placeholder 2">
            <a:extLst>
              <a:ext uri="{FF2B5EF4-FFF2-40B4-BE49-F238E27FC236}">
                <a16:creationId xmlns:a16="http://schemas.microsoft.com/office/drawing/2014/main" id="{744101B8-F3B2-757F-3036-874D95E99916}"/>
              </a:ext>
            </a:extLst>
          </p:cNvPr>
          <p:cNvSpPr txBox="1">
            <a:spLocks/>
          </p:cNvSpPr>
          <p:nvPr/>
        </p:nvSpPr>
        <p:spPr>
          <a:xfrm>
            <a:off x="584200" y="1770547"/>
            <a:ext cx="1931211" cy="4154400"/>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US"/>
              <a:t>Low fidelity – very far from the final idea, usually just testing one small aspect of the solution</a:t>
            </a:r>
          </a:p>
        </p:txBody>
      </p:sp>
      <p:sp>
        <p:nvSpPr>
          <p:cNvPr id="9" name="Content Placeholder 2">
            <a:extLst>
              <a:ext uri="{FF2B5EF4-FFF2-40B4-BE49-F238E27FC236}">
                <a16:creationId xmlns:a16="http://schemas.microsoft.com/office/drawing/2014/main" id="{3EEF6AF7-CC50-1953-1269-0B55C3FDED98}"/>
              </a:ext>
            </a:extLst>
          </p:cNvPr>
          <p:cNvSpPr txBox="1">
            <a:spLocks/>
          </p:cNvSpPr>
          <p:nvPr/>
        </p:nvSpPr>
        <p:spPr>
          <a:xfrm>
            <a:off x="9355004" y="4171200"/>
            <a:ext cx="1947996" cy="4154400"/>
          </a:xfrm>
          <a:prstGeom prst="rect">
            <a:avLst/>
          </a:prstGeom>
        </p:spPr>
        <p:txBody>
          <a:bodyPr/>
          <a:lst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indent="0">
              <a:buNone/>
            </a:pPr>
            <a:r>
              <a:rPr lang="en-US"/>
              <a:t>High fidelity – quite true to the final idea, often bringing together multiple elements</a:t>
            </a:r>
          </a:p>
        </p:txBody>
      </p:sp>
    </p:spTree>
    <p:extLst>
      <p:ext uri="{BB962C8B-B14F-4D97-AF65-F5344CB8AC3E}">
        <p14:creationId xmlns:p14="http://schemas.microsoft.com/office/powerpoint/2010/main" val="153126576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8E4DA3-B8DF-4927-8F02-391B8FC69A25}"/>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A3B82FF5-745A-A647-BE6D-59AAE48AA5DC}"/>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7CD6EFDE-AB8A-2FDE-4F89-24F508EDB332}"/>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9D3FECD8-5DE3-B9DA-2F09-E5538FAF2ACA}"/>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mj-lt"/>
              </a:rPr>
              <a:t>Useful resources</a:t>
            </a:r>
          </a:p>
        </p:txBody>
      </p:sp>
      <p:sp>
        <p:nvSpPr>
          <p:cNvPr id="16" name="TextBox 15">
            <a:extLst>
              <a:ext uri="{FF2B5EF4-FFF2-40B4-BE49-F238E27FC236}">
                <a16:creationId xmlns:a16="http://schemas.microsoft.com/office/drawing/2014/main" id="{0AF02A94-B48A-43AA-0BF9-6BF89561B6C6}"/>
              </a:ext>
            </a:extLst>
          </p:cNvPr>
          <p:cNvSpPr txBox="1"/>
          <p:nvPr/>
        </p:nvSpPr>
        <p:spPr>
          <a:xfrm>
            <a:off x="602961" y="1922948"/>
            <a:ext cx="10205937" cy="2400657"/>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Arial Unicode MS"/>
                <a:cs typeface="Times New Roman" panose="02020603050405020304" pitchFamily="18" charset="0"/>
              </a:rPr>
              <a:t>Explore the </a:t>
            </a:r>
            <a:r>
              <a:rPr kumimoji="0" lang="en-US" sz="2400" b="0" i="0" u="sng"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hlinkClick r:id="rId3"/>
              </a:rPr>
              <a:t>Rapid Prototyping</a:t>
            </a:r>
            <a:r>
              <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rPr>
              <a:t> video (approx. 2.5 minutes) to learn more about the importance of prototyping.</a:t>
            </a:r>
          </a:p>
          <a:p>
            <a:pPr marL="342900" marR="0" lvl="0"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lang="en-US" sz="2400">
                <a:solidFill>
                  <a:prstClr val="black"/>
                </a:solidFill>
                <a:latin typeface="Gill Sans MT" panose="020B0502020104020203" pitchFamily="34" charset="0"/>
                <a:ea typeface="Aptos" panose="020B0004020202020204" pitchFamily="34" charset="0"/>
              </a:rPr>
              <a:t>Other inspirational resources:</a:t>
            </a:r>
            <a:r>
              <a:rPr lang="en-GB" sz="2400">
                <a:solidFill>
                  <a:srgbClr val="000000"/>
                </a:solidFill>
                <a:uFill>
                  <a:solidFill>
                    <a:srgbClr val="000000"/>
                  </a:solidFill>
                </a:uFill>
                <a:latin typeface="Gill Sans MT" panose="020B0502020104020203" pitchFamily="34" charset="0"/>
                <a:ea typeface="Aptos" panose="020B0004020202020204" pitchFamily="34" charset="0"/>
              </a:rPr>
              <a:t> </a:t>
            </a:r>
          </a:p>
          <a:p>
            <a:pPr marL="800100" lvl="1" indent="-342900">
              <a:spcBef>
                <a:spcPts val="600"/>
              </a:spcBef>
              <a:spcAft>
                <a:spcPts val="600"/>
              </a:spcAft>
              <a:buFont typeface="Courier New" panose="02070309020205020404" pitchFamily="49" charset="0"/>
              <a:buChar char="o"/>
              <a:defRPr/>
            </a:pPr>
            <a:r>
              <a:rPr kumimoji="0" lang="en-US" sz="2400" b="0" i="0" u="sng" strike="noStrike" kern="1200" cap="none" spc="0" normalizeH="0" baseline="0" noProof="0">
                <a:ln>
                  <a:noFill/>
                </a:ln>
                <a:solidFill>
                  <a:srgbClr val="000000"/>
                </a:solidFill>
                <a:effectLst/>
                <a:uLnTx/>
                <a:uFill>
                  <a:solidFill>
                    <a:srgbClr val="000000"/>
                  </a:solidFill>
                </a:uFill>
                <a:latin typeface="Gill Sans MT" panose="020B0502020104020203" pitchFamily="34" charset="0"/>
                <a:ea typeface="Arial" panose="020B0604020202020204" pitchFamily="34" charset="0"/>
                <a:cs typeface="Aptos" panose="020B0004020202020204" pitchFamily="34" charset="0"/>
                <a:hlinkClick r:id="rId4"/>
              </a:rPr>
              <a:t>IDEO Shopping Cart</a:t>
            </a:r>
            <a:r>
              <a:rPr kumimoji="0" lang="en-US" sz="2400" b="0" i="0" u="none" strike="noStrike" kern="1200" cap="none" spc="0" normalizeH="0" baseline="0" noProof="0">
                <a:ln>
                  <a:noFill/>
                </a:ln>
                <a:solidFill>
                  <a:srgbClr val="000000"/>
                </a:solidFill>
                <a:effectLst/>
                <a:uLnTx/>
                <a:uFill>
                  <a:solidFill>
                    <a:srgbClr val="000000"/>
                  </a:solidFill>
                </a:uFill>
                <a:latin typeface="Gill Sans MT" panose="020B0502020104020203" pitchFamily="34" charset="0"/>
                <a:ea typeface="Arial" panose="020B0604020202020204" pitchFamily="34" charset="0"/>
                <a:cs typeface="Aptos" panose="020B0004020202020204" pitchFamily="34" charset="0"/>
              </a:rPr>
              <a:t> video (approx. 8 minutes)</a:t>
            </a:r>
            <a:endParaRPr lang="en-GB" sz="2400">
              <a:solidFill>
                <a:srgbClr val="000000"/>
              </a:solidFill>
              <a:uFill>
                <a:solidFill>
                  <a:srgbClr val="000000"/>
                </a:solidFill>
              </a:uFill>
              <a:latin typeface="Gill Sans MT" panose="020B0502020104020203" pitchFamily="34" charset="0"/>
              <a:ea typeface="Arial" panose="020B0604020202020204" pitchFamily="34" charset="0"/>
              <a:cs typeface="Aptos" panose="020B0004020202020204" pitchFamily="34" charset="0"/>
            </a:endParaRPr>
          </a:p>
          <a:p>
            <a:pPr marL="800100" lvl="1" indent="-342900">
              <a:spcBef>
                <a:spcPts val="600"/>
              </a:spcBef>
              <a:spcAft>
                <a:spcPts val="600"/>
              </a:spcAft>
              <a:buFont typeface="Courier New" panose="02070309020205020404" pitchFamily="49" charset="0"/>
              <a:buChar char="o"/>
              <a:defRPr/>
            </a:pPr>
            <a:r>
              <a:rPr kumimoji="0" lang="en-US" sz="2400" b="0" i="0" u="sng" strike="noStrike" kern="1200" cap="none" spc="0" normalizeH="0" baseline="0" noProof="0">
                <a:ln>
                  <a:noFill/>
                </a:ln>
                <a:solidFill>
                  <a:srgbClr val="000000"/>
                </a:solidFill>
                <a:effectLst/>
                <a:uLnTx/>
                <a:uFill>
                  <a:solidFill>
                    <a:srgbClr val="000000"/>
                  </a:solidFill>
                </a:uFill>
                <a:latin typeface="Gill Sans MT" panose="020B0502020104020203" pitchFamily="34" charset="0"/>
                <a:ea typeface="Arial" panose="020B0604020202020204" pitchFamily="34" charset="0"/>
                <a:cs typeface="Aptos" panose="020B0004020202020204" pitchFamily="34" charset="0"/>
                <a:hlinkClick r:id="rId5"/>
              </a:rPr>
              <a:t>Google Glass</a:t>
            </a:r>
            <a:r>
              <a:rPr kumimoji="0" lang="en-US" sz="2400" b="0" i="0" u="none" strike="noStrike" kern="1200" cap="none" spc="0" normalizeH="0" baseline="0" noProof="0">
                <a:ln>
                  <a:noFill/>
                </a:ln>
                <a:solidFill>
                  <a:srgbClr val="000000"/>
                </a:solidFill>
                <a:effectLst/>
                <a:uLnTx/>
                <a:uFill>
                  <a:solidFill>
                    <a:srgbClr val="000000"/>
                  </a:solidFill>
                </a:uFill>
                <a:latin typeface="Gill Sans MT" panose="020B0502020104020203" pitchFamily="34" charset="0"/>
                <a:ea typeface="Arial" panose="020B0604020202020204" pitchFamily="34" charset="0"/>
                <a:cs typeface="Aptos" panose="020B0004020202020204" pitchFamily="34" charset="0"/>
              </a:rPr>
              <a:t> video (approx. 8 minutes)</a:t>
            </a:r>
            <a:endParaRPr kumimoji="0" lang="en-GB" sz="2400" b="0" i="0" u="none" strike="noStrike" kern="1200" cap="none" spc="0" normalizeH="0" baseline="0" noProof="0">
              <a:ln>
                <a:noFill/>
              </a:ln>
              <a:solidFill>
                <a:srgbClr val="000000"/>
              </a:solidFill>
              <a:effectLst/>
              <a:uLnTx/>
              <a:uFill>
                <a:solidFill>
                  <a:srgbClr val="000000"/>
                </a:solidFill>
              </a:uFill>
              <a:latin typeface="Gill Sans MT" panose="020B0502020104020203" pitchFamily="34" charset="0"/>
              <a:ea typeface="Aptos" panose="020B0004020202020204" pitchFamily="34" charset="0"/>
              <a:cs typeface="Aptos" panose="020B0004020202020204" pitchFamily="34" charset="0"/>
            </a:endParaRPr>
          </a:p>
        </p:txBody>
      </p:sp>
    </p:spTree>
    <p:extLst>
      <p:ext uri="{BB962C8B-B14F-4D97-AF65-F5344CB8AC3E}">
        <p14:creationId xmlns:p14="http://schemas.microsoft.com/office/powerpoint/2010/main" val="429336092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78A76E35-8090-73ED-3DEA-9B031280A7F3}"/>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1C67D5D3-565A-86F8-15D2-077C1DE30D82}"/>
              </a:ext>
            </a:extLst>
          </p:cNvPr>
          <p:cNvSpPr/>
          <p:nvPr/>
        </p:nvSpPr>
        <p:spPr>
          <a:xfrm>
            <a:off x="651436" y="36592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Gill Sans MT" panose="020B0502020104020203" pitchFamily="34" charset="0"/>
                <a:ea typeface="+mn-ea"/>
                <a:cs typeface="+mn-cs"/>
              </a:rPr>
              <a:t>Planet-centric prototyping</a:t>
            </a:r>
          </a:p>
        </p:txBody>
      </p:sp>
      <p:grpSp>
        <p:nvGrpSpPr>
          <p:cNvPr id="2" name="Group 1">
            <a:extLst>
              <a:ext uri="{FF2B5EF4-FFF2-40B4-BE49-F238E27FC236}">
                <a16:creationId xmlns:a16="http://schemas.microsoft.com/office/drawing/2014/main" id="{6277CD29-DE33-568F-64A7-B0F7AE48F3F7}"/>
              </a:ext>
            </a:extLst>
          </p:cNvPr>
          <p:cNvGrpSpPr/>
          <p:nvPr/>
        </p:nvGrpSpPr>
        <p:grpSpPr>
          <a:xfrm>
            <a:off x="9471524" y="2323005"/>
            <a:ext cx="2025150" cy="2130889"/>
            <a:chOff x="3741604" y="1081548"/>
            <a:chExt cx="3988548" cy="4406153"/>
          </a:xfrm>
        </p:grpSpPr>
        <p:pic>
          <p:nvPicPr>
            <p:cNvPr id="3" name="Picture 2" descr="Diagram&#10;&#10;Description automatically generated">
              <a:extLst>
                <a:ext uri="{FF2B5EF4-FFF2-40B4-BE49-F238E27FC236}">
                  <a16:creationId xmlns:a16="http://schemas.microsoft.com/office/drawing/2014/main" id="{38751FF2-5D93-57AE-8379-2B2F2F061A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60" t="-19606" r="-4117" b="26708"/>
            <a:stretch/>
          </p:blipFill>
          <p:spPr>
            <a:xfrm>
              <a:off x="4587505" y="1081548"/>
              <a:ext cx="2801711" cy="3898787"/>
            </a:xfrm>
            <a:prstGeom prst="rect">
              <a:avLst/>
            </a:prstGeom>
          </p:spPr>
        </p:pic>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114EE4CE-3EDD-119B-DCFA-3E2C777ECD86}"/>
                    </a:ext>
                  </a:extLst>
                </p14:cNvPr>
                <p14:cNvContentPartPr/>
                <p14:nvPr/>
              </p14:nvContentPartPr>
              <p14:xfrm>
                <a:off x="4310044" y="1879421"/>
                <a:ext cx="919800" cy="629640"/>
              </p14:xfrm>
            </p:contentPart>
          </mc:Choice>
          <mc:Fallback xmlns="">
            <p:pic>
              <p:nvPicPr>
                <p:cNvPr id="4" name="Ink 3">
                  <a:extLst>
                    <a:ext uri="{FF2B5EF4-FFF2-40B4-BE49-F238E27FC236}">
                      <a16:creationId xmlns:a16="http://schemas.microsoft.com/office/drawing/2014/main" id="{114EE4CE-3EDD-119B-DCFA-3E2C777ECD86}"/>
                    </a:ext>
                  </a:extLst>
                </p:cNvPr>
                <p:cNvPicPr/>
                <p:nvPr/>
              </p:nvPicPr>
              <p:blipFill>
                <a:blip r:embed="rId5"/>
                <a:stretch>
                  <a:fillRect/>
                </a:stretch>
              </p:blipFill>
              <p:spPr>
                <a:xfrm>
                  <a:off x="4186034" y="1749330"/>
                  <a:ext cx="1167111" cy="889078"/>
                </a:xfrm>
                <a:prstGeom prst="rect">
                  <a:avLst/>
                </a:prstGeom>
              </p:spPr>
            </p:pic>
          </mc:Fallback>
        </mc:AlternateContent>
        <p:grpSp>
          <p:nvGrpSpPr>
            <p:cNvPr id="5" name="Group 4">
              <a:extLst>
                <a:ext uri="{FF2B5EF4-FFF2-40B4-BE49-F238E27FC236}">
                  <a16:creationId xmlns:a16="http://schemas.microsoft.com/office/drawing/2014/main" id="{E4E3A8F9-D51D-2692-1717-22484195710B}"/>
                </a:ext>
              </a:extLst>
            </p:cNvPr>
            <p:cNvGrpSpPr/>
            <p:nvPr/>
          </p:nvGrpSpPr>
          <p:grpSpPr>
            <a:xfrm>
              <a:off x="3741604" y="1791221"/>
              <a:ext cx="3626640" cy="3696480"/>
              <a:chOff x="3741604" y="1791221"/>
              <a:chExt cx="3626640" cy="3696480"/>
            </a:xfrm>
          </p:grpSpPr>
          <mc:AlternateContent xmlns:mc="http://schemas.openxmlformats.org/markup-compatibility/2006" xmlns:p14="http://schemas.microsoft.com/office/powerpoint/2010/main">
            <mc:Choice Requires="p14">
              <p:contentPart p14:bwMode="auto" r:id="rId6">
                <p14:nvContentPartPr>
                  <p14:cNvPr id="9" name="Ink 8">
                    <a:extLst>
                      <a:ext uri="{FF2B5EF4-FFF2-40B4-BE49-F238E27FC236}">
                        <a16:creationId xmlns:a16="http://schemas.microsoft.com/office/drawing/2014/main" id="{B45DC031-FD0E-E745-9752-F90D9AC84FA6}"/>
                      </a:ext>
                    </a:extLst>
                  </p14:cNvPr>
                  <p14:cNvContentPartPr/>
                  <p14:nvPr/>
                </p14:nvContentPartPr>
                <p14:xfrm>
                  <a:off x="4280524" y="1791221"/>
                  <a:ext cx="1281960" cy="1311480"/>
                </p14:xfrm>
              </p:contentPart>
            </mc:Choice>
            <mc:Fallback xmlns="">
              <p:pic>
                <p:nvPicPr>
                  <p:cNvPr id="9" name="Ink 8">
                    <a:extLst>
                      <a:ext uri="{FF2B5EF4-FFF2-40B4-BE49-F238E27FC236}">
                        <a16:creationId xmlns:a16="http://schemas.microsoft.com/office/drawing/2014/main" id="{B45DC031-FD0E-E745-9752-F90D9AC84FA6}"/>
                      </a:ext>
                    </a:extLst>
                  </p:cNvPr>
                  <p:cNvPicPr/>
                  <p:nvPr/>
                </p:nvPicPr>
                <p:blipFill>
                  <a:blip r:embed="rId7"/>
                  <a:stretch>
                    <a:fillRect/>
                  </a:stretch>
                </p:blipFill>
                <p:spPr>
                  <a:xfrm>
                    <a:off x="4156509" y="1660966"/>
                    <a:ext cx="1529281" cy="1571245"/>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10" name="Ink 9">
                    <a:extLst>
                      <a:ext uri="{FF2B5EF4-FFF2-40B4-BE49-F238E27FC236}">
                        <a16:creationId xmlns:a16="http://schemas.microsoft.com/office/drawing/2014/main" id="{3F1D809B-2224-97E8-3BE9-732AC2DC9B4F}"/>
                      </a:ext>
                    </a:extLst>
                  </p14:cNvPr>
                  <p14:cNvContentPartPr/>
                  <p14:nvPr/>
                </p14:nvContentPartPr>
                <p14:xfrm>
                  <a:off x="4989724" y="2462981"/>
                  <a:ext cx="186480" cy="395280"/>
                </p14:xfrm>
              </p:contentPart>
            </mc:Choice>
            <mc:Fallback xmlns="">
              <p:pic>
                <p:nvPicPr>
                  <p:cNvPr id="10" name="Ink 9">
                    <a:extLst>
                      <a:ext uri="{FF2B5EF4-FFF2-40B4-BE49-F238E27FC236}">
                        <a16:creationId xmlns:a16="http://schemas.microsoft.com/office/drawing/2014/main" id="{3F1D809B-2224-97E8-3BE9-732AC2DC9B4F}"/>
                      </a:ext>
                    </a:extLst>
                  </p:cNvPr>
                  <p:cNvPicPr/>
                  <p:nvPr/>
                </p:nvPicPr>
                <p:blipFill>
                  <a:blip r:embed="rId9"/>
                  <a:stretch>
                    <a:fillRect/>
                  </a:stretch>
                </p:blipFill>
                <p:spPr>
                  <a:xfrm>
                    <a:off x="4866110" y="2332710"/>
                    <a:ext cx="433001" cy="655078"/>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69BE5B49-2012-CC64-3EA2-2BF610657602}"/>
                      </a:ext>
                    </a:extLst>
                  </p14:cNvPr>
                  <p14:cNvContentPartPr/>
                  <p14:nvPr/>
                </p14:nvContentPartPr>
                <p14:xfrm>
                  <a:off x="5028604" y="2325461"/>
                  <a:ext cx="100080" cy="324720"/>
                </p14:xfrm>
              </p:contentPart>
            </mc:Choice>
            <mc:Fallback xmlns="">
              <p:pic>
                <p:nvPicPr>
                  <p:cNvPr id="11" name="Ink 10">
                    <a:extLst>
                      <a:ext uri="{FF2B5EF4-FFF2-40B4-BE49-F238E27FC236}">
                        <a16:creationId xmlns:a16="http://schemas.microsoft.com/office/drawing/2014/main" id="{69BE5B49-2012-CC64-3EA2-2BF610657602}"/>
                      </a:ext>
                    </a:extLst>
                  </p:cNvPr>
                  <p:cNvPicPr/>
                  <p:nvPr/>
                </p:nvPicPr>
                <p:blipFill>
                  <a:blip r:embed="rId11"/>
                  <a:stretch>
                    <a:fillRect/>
                  </a:stretch>
                </p:blipFill>
                <p:spPr>
                  <a:xfrm>
                    <a:off x="4905266" y="2195424"/>
                    <a:ext cx="346051" cy="58405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D7BEC03A-DAEC-FDF4-F352-B6CA4643620C}"/>
                      </a:ext>
                    </a:extLst>
                  </p14:cNvPr>
                  <p14:cNvContentPartPr/>
                  <p14:nvPr/>
                </p14:nvContentPartPr>
                <p14:xfrm>
                  <a:off x="5067844" y="2090021"/>
                  <a:ext cx="235800" cy="520200"/>
                </p14:xfrm>
              </p:contentPart>
            </mc:Choice>
            <mc:Fallback xmlns="">
              <p:pic>
                <p:nvPicPr>
                  <p:cNvPr id="12" name="Ink 11">
                    <a:extLst>
                      <a:ext uri="{FF2B5EF4-FFF2-40B4-BE49-F238E27FC236}">
                        <a16:creationId xmlns:a16="http://schemas.microsoft.com/office/drawing/2014/main" id="{D7BEC03A-DAEC-FDF4-F352-B6CA4643620C}"/>
                      </a:ext>
                    </a:extLst>
                  </p:cNvPr>
                  <p:cNvPicPr/>
                  <p:nvPr/>
                </p:nvPicPr>
                <p:blipFill>
                  <a:blip r:embed="rId13"/>
                  <a:stretch>
                    <a:fillRect/>
                  </a:stretch>
                </p:blipFill>
                <p:spPr>
                  <a:xfrm>
                    <a:off x="4943925" y="1959971"/>
                    <a:ext cx="482930" cy="779557"/>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3" name="Ink 12">
                    <a:extLst>
                      <a:ext uri="{FF2B5EF4-FFF2-40B4-BE49-F238E27FC236}">
                        <a16:creationId xmlns:a16="http://schemas.microsoft.com/office/drawing/2014/main" id="{80AE59DC-2A2C-9AEB-0D89-2928E87A4EB0}"/>
                      </a:ext>
                    </a:extLst>
                  </p14:cNvPr>
                  <p14:cNvContentPartPr/>
                  <p14:nvPr/>
                </p14:nvContentPartPr>
                <p14:xfrm>
                  <a:off x="5196004" y="2090021"/>
                  <a:ext cx="30960" cy="552600"/>
                </p14:xfrm>
              </p:contentPart>
            </mc:Choice>
            <mc:Fallback xmlns="">
              <p:pic>
                <p:nvPicPr>
                  <p:cNvPr id="13" name="Ink 12">
                    <a:extLst>
                      <a:ext uri="{FF2B5EF4-FFF2-40B4-BE49-F238E27FC236}">
                        <a16:creationId xmlns:a16="http://schemas.microsoft.com/office/drawing/2014/main" id="{80AE59DC-2A2C-9AEB-0D89-2928E87A4EB0}"/>
                      </a:ext>
                    </a:extLst>
                  </p:cNvPr>
                  <p:cNvPicPr/>
                  <p:nvPr/>
                </p:nvPicPr>
                <p:blipFill>
                  <a:blip r:embed="rId15"/>
                  <a:stretch>
                    <a:fillRect/>
                  </a:stretch>
                </p:blipFill>
                <p:spPr>
                  <a:xfrm>
                    <a:off x="5070004" y="1959866"/>
                    <a:ext cx="282240" cy="812166"/>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4" name="Ink 13">
                    <a:extLst>
                      <a:ext uri="{FF2B5EF4-FFF2-40B4-BE49-F238E27FC236}">
                        <a16:creationId xmlns:a16="http://schemas.microsoft.com/office/drawing/2014/main" id="{B96DFB51-8777-55E3-C02D-82ABBE5014C2}"/>
                      </a:ext>
                    </a:extLst>
                  </p14:cNvPr>
                  <p14:cNvContentPartPr/>
                  <p14:nvPr/>
                </p14:nvContentPartPr>
                <p14:xfrm>
                  <a:off x="5126884" y="2168141"/>
                  <a:ext cx="79200" cy="545400"/>
                </p14:xfrm>
              </p:contentPart>
            </mc:Choice>
            <mc:Fallback xmlns="">
              <p:pic>
                <p:nvPicPr>
                  <p:cNvPr id="14" name="Ink 13">
                    <a:extLst>
                      <a:ext uri="{FF2B5EF4-FFF2-40B4-BE49-F238E27FC236}">
                        <a16:creationId xmlns:a16="http://schemas.microsoft.com/office/drawing/2014/main" id="{B96DFB51-8777-55E3-C02D-82ABBE5014C2}"/>
                      </a:ext>
                    </a:extLst>
                  </p:cNvPr>
                  <p:cNvPicPr/>
                  <p:nvPr/>
                </p:nvPicPr>
                <p:blipFill>
                  <a:blip r:embed="rId17"/>
                  <a:stretch>
                    <a:fillRect/>
                  </a:stretch>
                </p:blipFill>
                <p:spPr>
                  <a:xfrm>
                    <a:off x="5003134" y="2037930"/>
                    <a:ext cx="325993" cy="805079"/>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15" name="Ink 14">
                    <a:extLst>
                      <a:ext uri="{FF2B5EF4-FFF2-40B4-BE49-F238E27FC236}">
                        <a16:creationId xmlns:a16="http://schemas.microsoft.com/office/drawing/2014/main" id="{3A18B43B-BEA0-8A18-0F0F-C01D5C398A82}"/>
                      </a:ext>
                    </a:extLst>
                  </p14:cNvPr>
                  <p14:cNvContentPartPr/>
                  <p14:nvPr/>
                </p14:nvContentPartPr>
                <p14:xfrm>
                  <a:off x="4989724" y="2286221"/>
                  <a:ext cx="156960" cy="551520"/>
                </p14:xfrm>
              </p:contentPart>
            </mc:Choice>
            <mc:Fallback xmlns="">
              <p:pic>
                <p:nvPicPr>
                  <p:cNvPr id="15" name="Ink 14">
                    <a:extLst>
                      <a:ext uri="{FF2B5EF4-FFF2-40B4-BE49-F238E27FC236}">
                        <a16:creationId xmlns:a16="http://schemas.microsoft.com/office/drawing/2014/main" id="{3A18B43B-BEA0-8A18-0F0F-C01D5C398A82}"/>
                      </a:ext>
                    </a:extLst>
                  </p:cNvPr>
                  <p:cNvPicPr/>
                  <p:nvPr/>
                </p:nvPicPr>
                <p:blipFill>
                  <a:blip r:embed="rId19"/>
                  <a:stretch>
                    <a:fillRect/>
                  </a:stretch>
                </p:blipFill>
                <p:spPr>
                  <a:xfrm>
                    <a:off x="4865994" y="2155970"/>
                    <a:ext cx="403712" cy="811278"/>
                  </a:xfrm>
                  <a:prstGeom prst="rect">
                    <a:avLst/>
                  </a:prstGeom>
                </p:spPr>
              </p:pic>
            </mc:Fallback>
          </mc:AlternateContent>
          <mc:AlternateContent xmlns:mc="http://schemas.openxmlformats.org/markup-compatibility/2006" xmlns:p14="http://schemas.microsoft.com/office/powerpoint/2010/main">
            <mc:Choice Requires="p14">
              <p:contentPart p14:bwMode="auto" r:id="rId20">
                <p14:nvContentPartPr>
                  <p14:cNvPr id="18" name="Ink 17">
                    <a:extLst>
                      <a:ext uri="{FF2B5EF4-FFF2-40B4-BE49-F238E27FC236}">
                        <a16:creationId xmlns:a16="http://schemas.microsoft.com/office/drawing/2014/main" id="{CA39EE9E-E367-E18B-42B3-E0C81E76D576}"/>
                      </a:ext>
                    </a:extLst>
                  </p14:cNvPr>
                  <p14:cNvContentPartPr/>
                  <p14:nvPr/>
                </p14:nvContentPartPr>
                <p14:xfrm>
                  <a:off x="4851844" y="2531741"/>
                  <a:ext cx="533520" cy="460440"/>
                </p14:xfrm>
              </p:contentPart>
            </mc:Choice>
            <mc:Fallback xmlns="">
              <p:pic>
                <p:nvPicPr>
                  <p:cNvPr id="18" name="Ink 17">
                    <a:extLst>
                      <a:ext uri="{FF2B5EF4-FFF2-40B4-BE49-F238E27FC236}">
                        <a16:creationId xmlns:a16="http://schemas.microsoft.com/office/drawing/2014/main" id="{CA39EE9E-E367-E18B-42B3-E0C81E76D576}"/>
                      </a:ext>
                    </a:extLst>
                  </p:cNvPr>
                  <p:cNvPicPr/>
                  <p:nvPr/>
                </p:nvPicPr>
                <p:blipFill>
                  <a:blip r:embed="rId21"/>
                  <a:stretch>
                    <a:fillRect/>
                  </a:stretch>
                </p:blipFill>
                <p:spPr>
                  <a:xfrm>
                    <a:off x="4727852" y="2401568"/>
                    <a:ext cx="780796" cy="720042"/>
                  </a:xfrm>
                  <a:prstGeom prst="rect">
                    <a:avLst/>
                  </a:prstGeom>
                </p:spPr>
              </p:pic>
            </mc:Fallback>
          </mc:AlternateContent>
          <mc:AlternateContent xmlns:mc="http://schemas.openxmlformats.org/markup-compatibility/2006" xmlns:p14="http://schemas.microsoft.com/office/powerpoint/2010/main">
            <mc:Choice Requires="p14">
              <p:contentPart p14:bwMode="auto" r:id="rId22">
                <p14:nvContentPartPr>
                  <p14:cNvPr id="19" name="Ink 18">
                    <a:extLst>
                      <a:ext uri="{FF2B5EF4-FFF2-40B4-BE49-F238E27FC236}">
                        <a16:creationId xmlns:a16="http://schemas.microsoft.com/office/drawing/2014/main" id="{2E8FB5C4-ABF4-0B3C-4C6D-F055139E9A72}"/>
                      </a:ext>
                    </a:extLst>
                  </p14:cNvPr>
                  <p14:cNvContentPartPr/>
                  <p14:nvPr/>
                </p14:nvContentPartPr>
                <p14:xfrm>
                  <a:off x="5135164" y="1901741"/>
                  <a:ext cx="740160" cy="612360"/>
                </p14:xfrm>
              </p:contentPart>
            </mc:Choice>
            <mc:Fallback xmlns="">
              <p:pic>
                <p:nvPicPr>
                  <p:cNvPr id="19" name="Ink 18">
                    <a:extLst>
                      <a:ext uri="{FF2B5EF4-FFF2-40B4-BE49-F238E27FC236}">
                        <a16:creationId xmlns:a16="http://schemas.microsoft.com/office/drawing/2014/main" id="{2E8FB5C4-ABF4-0B3C-4C6D-F055139E9A72}"/>
                      </a:ext>
                    </a:extLst>
                  </p:cNvPr>
                  <p:cNvPicPr/>
                  <p:nvPr/>
                </p:nvPicPr>
                <p:blipFill>
                  <a:blip r:embed="rId23"/>
                  <a:stretch>
                    <a:fillRect/>
                  </a:stretch>
                </p:blipFill>
                <p:spPr>
                  <a:xfrm>
                    <a:off x="5011095" y="1771531"/>
                    <a:ext cx="987589" cy="872036"/>
                  </a:xfrm>
                  <a:prstGeom prst="rect">
                    <a:avLst/>
                  </a:prstGeom>
                </p:spPr>
              </p:pic>
            </mc:Fallback>
          </mc:AlternateContent>
          <mc:AlternateContent xmlns:mc="http://schemas.openxmlformats.org/markup-compatibility/2006" xmlns:p14="http://schemas.microsoft.com/office/powerpoint/2010/main">
            <mc:Choice Requires="p14">
              <p:contentPart p14:bwMode="auto" r:id="rId24">
                <p14:nvContentPartPr>
                  <p14:cNvPr id="20" name="Ink 19">
                    <a:extLst>
                      <a:ext uri="{FF2B5EF4-FFF2-40B4-BE49-F238E27FC236}">
                        <a16:creationId xmlns:a16="http://schemas.microsoft.com/office/drawing/2014/main" id="{ADB0A8F0-849B-3E47-3397-E769D3AFFB00}"/>
                      </a:ext>
                    </a:extLst>
                  </p14:cNvPr>
                  <p14:cNvContentPartPr/>
                  <p14:nvPr/>
                </p14:nvContentPartPr>
                <p14:xfrm>
                  <a:off x="5520004" y="2167061"/>
                  <a:ext cx="473400" cy="52560"/>
                </p14:xfrm>
              </p:contentPart>
            </mc:Choice>
            <mc:Fallback xmlns="">
              <p:pic>
                <p:nvPicPr>
                  <p:cNvPr id="20" name="Ink 19">
                    <a:extLst>
                      <a:ext uri="{FF2B5EF4-FFF2-40B4-BE49-F238E27FC236}">
                        <a16:creationId xmlns:a16="http://schemas.microsoft.com/office/drawing/2014/main" id="{ADB0A8F0-849B-3E47-3397-E769D3AFFB00}"/>
                      </a:ext>
                    </a:extLst>
                  </p:cNvPr>
                  <p:cNvPicPr/>
                  <p:nvPr/>
                </p:nvPicPr>
                <p:blipFill>
                  <a:blip r:embed="rId25"/>
                  <a:stretch>
                    <a:fillRect/>
                  </a:stretch>
                </p:blipFill>
                <p:spPr>
                  <a:xfrm>
                    <a:off x="5395985" y="2037512"/>
                    <a:ext cx="720730" cy="310918"/>
                  </a:xfrm>
                  <a:prstGeom prst="rect">
                    <a:avLst/>
                  </a:prstGeom>
                </p:spPr>
              </p:pic>
            </mc:Fallback>
          </mc:AlternateContent>
          <mc:AlternateContent xmlns:mc="http://schemas.openxmlformats.org/markup-compatibility/2006" xmlns:p14="http://schemas.microsoft.com/office/powerpoint/2010/main">
            <mc:Choice Requires="p14">
              <p:contentPart p14:bwMode="auto" r:id="rId26">
                <p14:nvContentPartPr>
                  <p14:cNvPr id="21" name="Ink 20">
                    <a:extLst>
                      <a:ext uri="{FF2B5EF4-FFF2-40B4-BE49-F238E27FC236}">
                        <a16:creationId xmlns:a16="http://schemas.microsoft.com/office/drawing/2014/main" id="{02A304E8-3D64-1D49-085B-ACCA5531373C}"/>
                      </a:ext>
                    </a:extLst>
                  </p14:cNvPr>
                  <p14:cNvContentPartPr/>
                  <p14:nvPr/>
                </p14:nvContentPartPr>
                <p14:xfrm>
                  <a:off x="5795404" y="1991381"/>
                  <a:ext cx="384480" cy="228240"/>
                </p14:xfrm>
              </p:contentPart>
            </mc:Choice>
            <mc:Fallback xmlns="">
              <p:pic>
                <p:nvPicPr>
                  <p:cNvPr id="21" name="Ink 20">
                    <a:extLst>
                      <a:ext uri="{FF2B5EF4-FFF2-40B4-BE49-F238E27FC236}">
                        <a16:creationId xmlns:a16="http://schemas.microsoft.com/office/drawing/2014/main" id="{02A304E8-3D64-1D49-085B-ACCA5531373C}"/>
                      </a:ext>
                    </a:extLst>
                  </p:cNvPr>
                  <p:cNvPicPr/>
                  <p:nvPr/>
                </p:nvPicPr>
                <p:blipFill>
                  <a:blip r:embed="rId27"/>
                  <a:stretch>
                    <a:fillRect/>
                  </a:stretch>
                </p:blipFill>
                <p:spPr>
                  <a:xfrm>
                    <a:off x="5671492" y="1861277"/>
                    <a:ext cx="631595" cy="487705"/>
                  </a:xfrm>
                  <a:prstGeom prst="rect">
                    <a:avLst/>
                  </a:prstGeom>
                </p:spPr>
              </p:pic>
            </mc:Fallback>
          </mc:AlternateContent>
          <mc:AlternateContent xmlns:mc="http://schemas.openxmlformats.org/markup-compatibility/2006" xmlns:p14="http://schemas.microsoft.com/office/powerpoint/2010/main">
            <mc:Choice Requires="p14">
              <p:contentPart p14:bwMode="auto" r:id="rId28">
                <p14:nvContentPartPr>
                  <p14:cNvPr id="22" name="Ink 21">
                    <a:extLst>
                      <a:ext uri="{FF2B5EF4-FFF2-40B4-BE49-F238E27FC236}">
                        <a16:creationId xmlns:a16="http://schemas.microsoft.com/office/drawing/2014/main" id="{5BA8C7E0-BA0F-4043-3B34-E76D91AB5834}"/>
                      </a:ext>
                    </a:extLst>
                  </p14:cNvPr>
                  <p14:cNvContentPartPr/>
                  <p14:nvPr/>
                </p14:nvContentPartPr>
                <p14:xfrm>
                  <a:off x="5795404" y="2020901"/>
                  <a:ext cx="345600" cy="189000"/>
                </p14:xfrm>
              </p:contentPart>
            </mc:Choice>
            <mc:Fallback xmlns="">
              <p:pic>
                <p:nvPicPr>
                  <p:cNvPr id="22" name="Ink 21">
                    <a:extLst>
                      <a:ext uri="{FF2B5EF4-FFF2-40B4-BE49-F238E27FC236}">
                        <a16:creationId xmlns:a16="http://schemas.microsoft.com/office/drawing/2014/main" id="{5BA8C7E0-BA0F-4043-3B34-E76D91AB5834}"/>
                      </a:ext>
                    </a:extLst>
                  </p:cNvPr>
                  <p:cNvPicPr/>
                  <p:nvPr/>
                </p:nvPicPr>
                <p:blipFill>
                  <a:blip r:embed="rId29"/>
                  <a:stretch>
                    <a:fillRect/>
                  </a:stretch>
                </p:blipFill>
                <p:spPr>
                  <a:xfrm>
                    <a:off x="5671470" y="1891195"/>
                    <a:ext cx="592761" cy="447671"/>
                  </a:xfrm>
                  <a:prstGeom prst="rect">
                    <a:avLst/>
                  </a:prstGeom>
                </p:spPr>
              </p:pic>
            </mc:Fallback>
          </mc:AlternateContent>
          <mc:AlternateContent xmlns:mc="http://schemas.openxmlformats.org/markup-compatibility/2006" xmlns:p14="http://schemas.microsoft.com/office/powerpoint/2010/main">
            <mc:Choice Requires="p14">
              <p:contentPart p14:bwMode="auto" r:id="rId30">
                <p14:nvContentPartPr>
                  <p14:cNvPr id="23" name="Ink 22">
                    <a:extLst>
                      <a:ext uri="{FF2B5EF4-FFF2-40B4-BE49-F238E27FC236}">
                        <a16:creationId xmlns:a16="http://schemas.microsoft.com/office/drawing/2014/main" id="{BD9D1EE9-957A-3ADD-C1D3-F8921F081BFD}"/>
                      </a:ext>
                    </a:extLst>
                  </p14:cNvPr>
                  <p14:cNvContentPartPr/>
                  <p14:nvPr/>
                </p14:nvContentPartPr>
                <p14:xfrm>
                  <a:off x="5923204" y="1942421"/>
                  <a:ext cx="286560" cy="405720"/>
                </p14:xfrm>
              </p:contentPart>
            </mc:Choice>
            <mc:Fallback xmlns="">
              <p:pic>
                <p:nvPicPr>
                  <p:cNvPr id="23" name="Ink 22">
                    <a:extLst>
                      <a:ext uri="{FF2B5EF4-FFF2-40B4-BE49-F238E27FC236}">
                        <a16:creationId xmlns:a16="http://schemas.microsoft.com/office/drawing/2014/main" id="{BD9D1EE9-957A-3ADD-C1D3-F8921F081BFD}"/>
                      </a:ext>
                    </a:extLst>
                  </p:cNvPr>
                  <p:cNvPicPr/>
                  <p:nvPr/>
                </p:nvPicPr>
                <p:blipFill>
                  <a:blip r:embed="rId31"/>
                  <a:stretch>
                    <a:fillRect/>
                  </a:stretch>
                </p:blipFill>
                <p:spPr>
                  <a:xfrm>
                    <a:off x="5799382" y="1812383"/>
                    <a:ext cx="533497" cy="665054"/>
                  </a:xfrm>
                  <a:prstGeom prst="rect">
                    <a:avLst/>
                  </a:prstGeom>
                </p:spPr>
              </p:pic>
            </mc:Fallback>
          </mc:AlternateContent>
          <mc:AlternateContent xmlns:mc="http://schemas.openxmlformats.org/markup-compatibility/2006" xmlns:p14="http://schemas.microsoft.com/office/powerpoint/2010/main">
            <mc:Choice Requires="p14">
              <p:contentPart p14:bwMode="auto" r:id="rId32">
                <p14:nvContentPartPr>
                  <p14:cNvPr id="24" name="Ink 23">
                    <a:extLst>
                      <a:ext uri="{FF2B5EF4-FFF2-40B4-BE49-F238E27FC236}">
                        <a16:creationId xmlns:a16="http://schemas.microsoft.com/office/drawing/2014/main" id="{1D0AAB0D-A6E8-1248-3DDA-68C399381DFC}"/>
                      </a:ext>
                    </a:extLst>
                  </p14:cNvPr>
                  <p14:cNvContentPartPr/>
                  <p14:nvPr/>
                </p14:nvContentPartPr>
                <p14:xfrm>
                  <a:off x="5991964" y="2109461"/>
                  <a:ext cx="198000" cy="276480"/>
                </p14:xfrm>
              </p:contentPart>
            </mc:Choice>
            <mc:Fallback xmlns="">
              <p:pic>
                <p:nvPicPr>
                  <p:cNvPr id="24" name="Ink 23">
                    <a:extLst>
                      <a:ext uri="{FF2B5EF4-FFF2-40B4-BE49-F238E27FC236}">
                        <a16:creationId xmlns:a16="http://schemas.microsoft.com/office/drawing/2014/main" id="{1D0AAB0D-A6E8-1248-3DDA-68C399381DFC}"/>
                      </a:ext>
                    </a:extLst>
                  </p:cNvPr>
                  <p:cNvPicPr/>
                  <p:nvPr/>
                </p:nvPicPr>
                <p:blipFill>
                  <a:blip r:embed="rId33"/>
                  <a:stretch>
                    <a:fillRect/>
                  </a:stretch>
                </p:blipFill>
                <p:spPr>
                  <a:xfrm>
                    <a:off x="5868214" y="1979396"/>
                    <a:ext cx="444793" cy="535866"/>
                  </a:xfrm>
                  <a:prstGeom prst="rect">
                    <a:avLst/>
                  </a:prstGeom>
                </p:spPr>
              </p:pic>
            </mc:Fallback>
          </mc:AlternateContent>
          <mc:AlternateContent xmlns:mc="http://schemas.openxmlformats.org/markup-compatibility/2006" xmlns:p14="http://schemas.microsoft.com/office/powerpoint/2010/main">
            <mc:Choice Requires="p14">
              <p:contentPart p14:bwMode="auto" r:id="rId34">
                <p14:nvContentPartPr>
                  <p14:cNvPr id="25" name="Ink 24">
                    <a:extLst>
                      <a:ext uri="{FF2B5EF4-FFF2-40B4-BE49-F238E27FC236}">
                        <a16:creationId xmlns:a16="http://schemas.microsoft.com/office/drawing/2014/main" id="{C69478A8-9432-6358-C417-D251E1FC9A6A}"/>
                      </a:ext>
                    </a:extLst>
                  </p14:cNvPr>
                  <p14:cNvContentPartPr/>
                  <p14:nvPr/>
                </p14:nvContentPartPr>
                <p14:xfrm>
                  <a:off x="5971804" y="2168141"/>
                  <a:ext cx="207720" cy="267840"/>
                </p14:xfrm>
              </p:contentPart>
            </mc:Choice>
            <mc:Fallback xmlns="">
              <p:pic>
                <p:nvPicPr>
                  <p:cNvPr id="25" name="Ink 24">
                    <a:extLst>
                      <a:ext uri="{FF2B5EF4-FFF2-40B4-BE49-F238E27FC236}">
                        <a16:creationId xmlns:a16="http://schemas.microsoft.com/office/drawing/2014/main" id="{C69478A8-9432-6358-C417-D251E1FC9A6A}"/>
                      </a:ext>
                    </a:extLst>
                  </p:cNvPr>
                  <p:cNvPicPr/>
                  <p:nvPr/>
                </p:nvPicPr>
                <p:blipFill>
                  <a:blip r:embed="rId35"/>
                  <a:stretch>
                    <a:fillRect/>
                  </a:stretch>
                </p:blipFill>
                <p:spPr>
                  <a:xfrm>
                    <a:off x="5847739" y="2038302"/>
                    <a:ext cx="455141" cy="526777"/>
                  </a:xfrm>
                  <a:prstGeom prst="rect">
                    <a:avLst/>
                  </a:prstGeom>
                </p:spPr>
              </p:pic>
            </mc:Fallback>
          </mc:AlternateContent>
          <mc:AlternateContent xmlns:mc="http://schemas.openxmlformats.org/markup-compatibility/2006" xmlns:p14="http://schemas.microsoft.com/office/powerpoint/2010/main">
            <mc:Choice Requires="p14">
              <p:contentPart p14:bwMode="auto" r:id="rId36">
                <p14:nvContentPartPr>
                  <p14:cNvPr id="26" name="Ink 25">
                    <a:extLst>
                      <a:ext uri="{FF2B5EF4-FFF2-40B4-BE49-F238E27FC236}">
                        <a16:creationId xmlns:a16="http://schemas.microsoft.com/office/drawing/2014/main" id="{A43F46FA-10C6-EE8F-0054-4FE6F59A1EE3}"/>
                      </a:ext>
                    </a:extLst>
                  </p14:cNvPr>
                  <p14:cNvContentPartPr/>
                  <p14:nvPr/>
                </p14:nvContentPartPr>
                <p14:xfrm>
                  <a:off x="6002044" y="2001101"/>
                  <a:ext cx="668160" cy="473400"/>
                </p14:xfrm>
              </p:contentPart>
            </mc:Choice>
            <mc:Fallback xmlns="">
              <p:pic>
                <p:nvPicPr>
                  <p:cNvPr id="26" name="Ink 25">
                    <a:extLst>
                      <a:ext uri="{FF2B5EF4-FFF2-40B4-BE49-F238E27FC236}">
                        <a16:creationId xmlns:a16="http://schemas.microsoft.com/office/drawing/2014/main" id="{A43F46FA-10C6-EE8F-0054-4FE6F59A1EE3}"/>
                      </a:ext>
                    </a:extLst>
                  </p:cNvPr>
                  <p:cNvPicPr/>
                  <p:nvPr/>
                </p:nvPicPr>
                <p:blipFill>
                  <a:blip r:embed="rId37"/>
                  <a:stretch>
                    <a:fillRect/>
                  </a:stretch>
                </p:blipFill>
                <p:spPr>
                  <a:xfrm>
                    <a:off x="5878180" y="1871046"/>
                    <a:ext cx="915181" cy="732767"/>
                  </a:xfrm>
                  <a:prstGeom prst="rect">
                    <a:avLst/>
                  </a:prstGeom>
                </p:spPr>
              </p:pic>
            </mc:Fallback>
          </mc:AlternateContent>
          <mc:AlternateContent xmlns:mc="http://schemas.openxmlformats.org/markup-compatibility/2006" xmlns:p14="http://schemas.microsoft.com/office/powerpoint/2010/main">
            <mc:Choice Requires="p14">
              <p:contentPart p14:bwMode="auto" r:id="rId38">
                <p14:nvContentPartPr>
                  <p14:cNvPr id="27" name="Ink 26">
                    <a:extLst>
                      <a:ext uri="{FF2B5EF4-FFF2-40B4-BE49-F238E27FC236}">
                        <a16:creationId xmlns:a16="http://schemas.microsoft.com/office/drawing/2014/main" id="{399BD429-A81C-98D8-CBCB-328D06871F02}"/>
                      </a:ext>
                    </a:extLst>
                  </p14:cNvPr>
                  <p14:cNvContentPartPr/>
                  <p14:nvPr/>
                </p14:nvContentPartPr>
                <p14:xfrm>
                  <a:off x="6217684" y="2050781"/>
                  <a:ext cx="407520" cy="218520"/>
                </p14:xfrm>
              </p:contentPart>
            </mc:Choice>
            <mc:Fallback xmlns="">
              <p:pic>
                <p:nvPicPr>
                  <p:cNvPr id="27" name="Ink 26">
                    <a:extLst>
                      <a:ext uri="{FF2B5EF4-FFF2-40B4-BE49-F238E27FC236}">
                        <a16:creationId xmlns:a16="http://schemas.microsoft.com/office/drawing/2014/main" id="{399BD429-A81C-98D8-CBCB-328D06871F02}"/>
                      </a:ext>
                    </a:extLst>
                  </p:cNvPr>
                  <p:cNvPicPr/>
                  <p:nvPr/>
                </p:nvPicPr>
                <p:blipFill>
                  <a:blip r:embed="rId39"/>
                  <a:stretch>
                    <a:fillRect/>
                  </a:stretch>
                </p:blipFill>
                <p:spPr>
                  <a:xfrm>
                    <a:off x="6093656" y="1920710"/>
                    <a:ext cx="654867" cy="477920"/>
                  </a:xfrm>
                  <a:prstGeom prst="rect">
                    <a:avLst/>
                  </a:prstGeom>
                </p:spPr>
              </p:pic>
            </mc:Fallback>
          </mc:AlternateContent>
          <mc:AlternateContent xmlns:mc="http://schemas.openxmlformats.org/markup-compatibility/2006" xmlns:p14="http://schemas.microsoft.com/office/powerpoint/2010/main">
            <mc:Choice Requires="p14">
              <p:contentPart p14:bwMode="auto" r:id="rId40">
                <p14:nvContentPartPr>
                  <p14:cNvPr id="28" name="Ink 27">
                    <a:extLst>
                      <a:ext uri="{FF2B5EF4-FFF2-40B4-BE49-F238E27FC236}">
                        <a16:creationId xmlns:a16="http://schemas.microsoft.com/office/drawing/2014/main" id="{D999C868-423C-2C7A-BF4E-92999C66A684}"/>
                      </a:ext>
                    </a:extLst>
                  </p14:cNvPr>
                  <p14:cNvContentPartPr/>
                  <p14:nvPr/>
                </p14:nvContentPartPr>
                <p14:xfrm>
                  <a:off x="6168724" y="2208101"/>
                  <a:ext cx="456480" cy="158040"/>
                </p14:xfrm>
              </p:contentPart>
            </mc:Choice>
            <mc:Fallback xmlns="">
              <p:pic>
                <p:nvPicPr>
                  <p:cNvPr id="28" name="Ink 27">
                    <a:extLst>
                      <a:ext uri="{FF2B5EF4-FFF2-40B4-BE49-F238E27FC236}">
                        <a16:creationId xmlns:a16="http://schemas.microsoft.com/office/drawing/2014/main" id="{D999C868-423C-2C7A-BF4E-92999C66A684}"/>
                      </a:ext>
                    </a:extLst>
                  </p:cNvPr>
                  <p:cNvPicPr/>
                  <p:nvPr/>
                </p:nvPicPr>
                <p:blipFill>
                  <a:blip r:embed="rId41"/>
                  <a:stretch>
                    <a:fillRect/>
                  </a:stretch>
                </p:blipFill>
                <p:spPr>
                  <a:xfrm>
                    <a:off x="6044681" y="2078256"/>
                    <a:ext cx="703858" cy="416988"/>
                  </a:xfrm>
                  <a:prstGeom prst="rect">
                    <a:avLst/>
                  </a:prstGeom>
                </p:spPr>
              </p:pic>
            </mc:Fallback>
          </mc:AlternateContent>
          <mc:AlternateContent xmlns:mc="http://schemas.openxmlformats.org/markup-compatibility/2006" xmlns:p14="http://schemas.microsoft.com/office/powerpoint/2010/main">
            <mc:Choice Requires="p14">
              <p:contentPart p14:bwMode="auto" r:id="rId42">
                <p14:nvContentPartPr>
                  <p14:cNvPr id="29" name="Ink 28">
                    <a:extLst>
                      <a:ext uri="{FF2B5EF4-FFF2-40B4-BE49-F238E27FC236}">
                        <a16:creationId xmlns:a16="http://schemas.microsoft.com/office/drawing/2014/main" id="{CE2E9E8F-5738-C8EC-A90C-3B700C36B8B1}"/>
                      </a:ext>
                    </a:extLst>
                  </p14:cNvPr>
                  <p14:cNvContentPartPr/>
                  <p14:nvPr/>
                </p14:nvContentPartPr>
                <p14:xfrm>
                  <a:off x="6237844" y="2315741"/>
                  <a:ext cx="407520" cy="360"/>
                </p14:xfrm>
              </p:contentPart>
            </mc:Choice>
            <mc:Fallback xmlns="">
              <p:pic>
                <p:nvPicPr>
                  <p:cNvPr id="29" name="Ink 28">
                    <a:extLst>
                      <a:ext uri="{FF2B5EF4-FFF2-40B4-BE49-F238E27FC236}">
                        <a16:creationId xmlns:a16="http://schemas.microsoft.com/office/drawing/2014/main" id="{CE2E9E8F-5738-C8EC-A90C-3B700C36B8B1}"/>
                      </a:ext>
                    </a:extLst>
                  </p:cNvPr>
                  <p:cNvPicPr/>
                  <p:nvPr/>
                </p:nvPicPr>
                <p:blipFill>
                  <a:blip r:embed="rId43"/>
                  <a:stretch>
                    <a:fillRect/>
                  </a:stretch>
                </p:blipFill>
                <p:spPr>
                  <a:xfrm>
                    <a:off x="6113816" y="2252741"/>
                    <a:ext cx="654867"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44">
                <p14:nvContentPartPr>
                  <p14:cNvPr id="30" name="Ink 29">
                    <a:extLst>
                      <a:ext uri="{FF2B5EF4-FFF2-40B4-BE49-F238E27FC236}">
                        <a16:creationId xmlns:a16="http://schemas.microsoft.com/office/drawing/2014/main" id="{635D35A3-A0D7-EC4B-09D0-C5AE257747A6}"/>
                      </a:ext>
                    </a:extLst>
                  </p14:cNvPr>
                  <p14:cNvContentPartPr/>
                  <p14:nvPr/>
                </p14:nvContentPartPr>
                <p14:xfrm>
                  <a:off x="6267004" y="2452541"/>
                  <a:ext cx="327240" cy="20880"/>
                </p14:xfrm>
              </p:contentPart>
            </mc:Choice>
            <mc:Fallback xmlns="">
              <p:pic>
                <p:nvPicPr>
                  <p:cNvPr id="30" name="Ink 29">
                    <a:extLst>
                      <a:ext uri="{FF2B5EF4-FFF2-40B4-BE49-F238E27FC236}">
                        <a16:creationId xmlns:a16="http://schemas.microsoft.com/office/drawing/2014/main" id="{635D35A3-A0D7-EC4B-09D0-C5AE257747A6}"/>
                      </a:ext>
                    </a:extLst>
                  </p:cNvPr>
                  <p:cNvPicPr/>
                  <p:nvPr/>
                </p:nvPicPr>
                <p:blipFill>
                  <a:blip r:embed="rId45"/>
                  <a:stretch>
                    <a:fillRect/>
                  </a:stretch>
                </p:blipFill>
                <p:spPr>
                  <a:xfrm>
                    <a:off x="6143049" y="2322041"/>
                    <a:ext cx="574441" cy="281134"/>
                  </a:xfrm>
                  <a:prstGeom prst="rect">
                    <a:avLst/>
                  </a:prstGeom>
                </p:spPr>
              </p:pic>
            </mc:Fallback>
          </mc:AlternateContent>
          <mc:AlternateContent xmlns:mc="http://schemas.openxmlformats.org/markup-compatibility/2006" xmlns:p14="http://schemas.microsoft.com/office/powerpoint/2010/main">
            <mc:Choice Requires="p14">
              <p:contentPart p14:bwMode="auto" r:id="rId46">
                <p14:nvContentPartPr>
                  <p14:cNvPr id="31" name="Ink 30">
                    <a:extLst>
                      <a:ext uri="{FF2B5EF4-FFF2-40B4-BE49-F238E27FC236}">
                        <a16:creationId xmlns:a16="http://schemas.microsoft.com/office/drawing/2014/main" id="{97E1EB84-677A-996A-3CA4-DE2AF1401ED7}"/>
                      </a:ext>
                    </a:extLst>
                  </p14:cNvPr>
                  <p14:cNvContentPartPr/>
                  <p14:nvPr/>
                </p14:nvContentPartPr>
                <p14:xfrm>
                  <a:off x="6257284" y="2374061"/>
                  <a:ext cx="727920" cy="216720"/>
                </p14:xfrm>
              </p:contentPart>
            </mc:Choice>
            <mc:Fallback xmlns="">
              <p:pic>
                <p:nvPicPr>
                  <p:cNvPr id="31" name="Ink 30">
                    <a:extLst>
                      <a:ext uri="{FF2B5EF4-FFF2-40B4-BE49-F238E27FC236}">
                        <a16:creationId xmlns:a16="http://schemas.microsoft.com/office/drawing/2014/main" id="{97E1EB84-677A-996A-3CA4-DE2AF1401ED7}"/>
                      </a:ext>
                    </a:extLst>
                  </p:cNvPr>
                  <p:cNvPicPr/>
                  <p:nvPr/>
                </p:nvPicPr>
                <p:blipFill>
                  <a:blip r:embed="rId47"/>
                  <a:stretch>
                    <a:fillRect/>
                  </a:stretch>
                </p:blipFill>
                <p:spPr>
                  <a:xfrm>
                    <a:off x="6133368" y="2243731"/>
                    <a:ext cx="975045" cy="476635"/>
                  </a:xfrm>
                  <a:prstGeom prst="rect">
                    <a:avLst/>
                  </a:prstGeom>
                </p:spPr>
              </p:pic>
            </mc:Fallback>
          </mc:AlternateContent>
          <mc:AlternateContent xmlns:mc="http://schemas.openxmlformats.org/markup-compatibility/2006" xmlns:p14="http://schemas.microsoft.com/office/powerpoint/2010/main">
            <mc:Choice Requires="p14">
              <p:contentPart p14:bwMode="auto" r:id="rId48">
                <p14:nvContentPartPr>
                  <p14:cNvPr id="32" name="Ink 31">
                    <a:extLst>
                      <a:ext uri="{FF2B5EF4-FFF2-40B4-BE49-F238E27FC236}">
                        <a16:creationId xmlns:a16="http://schemas.microsoft.com/office/drawing/2014/main" id="{29A4EE4A-8CE6-D5A1-3867-D22ED59E1154}"/>
                      </a:ext>
                    </a:extLst>
                  </p14:cNvPr>
                  <p14:cNvContentPartPr/>
                  <p14:nvPr/>
                </p14:nvContentPartPr>
                <p14:xfrm>
                  <a:off x="6728524" y="2394221"/>
                  <a:ext cx="493200" cy="1141200"/>
                </p14:xfrm>
              </p:contentPart>
            </mc:Choice>
            <mc:Fallback xmlns="">
              <p:pic>
                <p:nvPicPr>
                  <p:cNvPr id="32" name="Ink 31">
                    <a:extLst>
                      <a:ext uri="{FF2B5EF4-FFF2-40B4-BE49-F238E27FC236}">
                        <a16:creationId xmlns:a16="http://schemas.microsoft.com/office/drawing/2014/main" id="{29A4EE4A-8CE6-D5A1-3867-D22ED59E1154}"/>
                      </a:ext>
                    </a:extLst>
                  </p:cNvPr>
                  <p:cNvPicPr/>
                  <p:nvPr/>
                </p:nvPicPr>
                <p:blipFill>
                  <a:blip r:embed="rId49"/>
                  <a:stretch>
                    <a:fillRect/>
                  </a:stretch>
                </p:blipFill>
                <p:spPr>
                  <a:xfrm>
                    <a:off x="6604515" y="2264032"/>
                    <a:ext cx="740509" cy="1400834"/>
                  </a:xfrm>
                  <a:prstGeom prst="rect">
                    <a:avLst/>
                  </a:prstGeom>
                </p:spPr>
              </p:pic>
            </mc:Fallback>
          </mc:AlternateContent>
          <mc:AlternateContent xmlns:mc="http://schemas.openxmlformats.org/markup-compatibility/2006" xmlns:p14="http://schemas.microsoft.com/office/powerpoint/2010/main">
            <mc:Choice Requires="p14">
              <p:contentPart p14:bwMode="auto" r:id="rId50">
                <p14:nvContentPartPr>
                  <p14:cNvPr id="33" name="Ink 32">
                    <a:extLst>
                      <a:ext uri="{FF2B5EF4-FFF2-40B4-BE49-F238E27FC236}">
                        <a16:creationId xmlns:a16="http://schemas.microsoft.com/office/drawing/2014/main" id="{7846279D-A245-6CC1-8672-7CC9022DAACA}"/>
                      </a:ext>
                    </a:extLst>
                  </p14:cNvPr>
                  <p14:cNvContentPartPr/>
                  <p14:nvPr/>
                </p14:nvContentPartPr>
                <p14:xfrm>
                  <a:off x="6913924" y="2748101"/>
                  <a:ext cx="313560" cy="973080"/>
                </p14:xfrm>
              </p:contentPart>
            </mc:Choice>
            <mc:Fallback xmlns="">
              <p:pic>
                <p:nvPicPr>
                  <p:cNvPr id="33" name="Ink 32">
                    <a:extLst>
                      <a:ext uri="{FF2B5EF4-FFF2-40B4-BE49-F238E27FC236}">
                        <a16:creationId xmlns:a16="http://schemas.microsoft.com/office/drawing/2014/main" id="{7846279D-A245-6CC1-8672-7CC9022DAACA}"/>
                      </a:ext>
                    </a:extLst>
                  </p:cNvPr>
                  <p:cNvPicPr/>
                  <p:nvPr/>
                </p:nvPicPr>
                <p:blipFill>
                  <a:blip r:embed="rId51"/>
                  <a:stretch>
                    <a:fillRect/>
                  </a:stretch>
                </p:blipFill>
                <p:spPr>
                  <a:xfrm>
                    <a:off x="6790057" y="2617911"/>
                    <a:ext cx="560586" cy="1232717"/>
                  </a:xfrm>
                  <a:prstGeom prst="rect">
                    <a:avLst/>
                  </a:prstGeom>
                </p:spPr>
              </p:pic>
            </mc:Fallback>
          </mc:AlternateContent>
          <mc:AlternateContent xmlns:mc="http://schemas.openxmlformats.org/markup-compatibility/2006" xmlns:p14="http://schemas.microsoft.com/office/powerpoint/2010/main">
            <mc:Choice Requires="p14">
              <p:contentPart p14:bwMode="auto" r:id="rId52">
                <p14:nvContentPartPr>
                  <p14:cNvPr id="34" name="Ink 33">
                    <a:extLst>
                      <a:ext uri="{FF2B5EF4-FFF2-40B4-BE49-F238E27FC236}">
                        <a16:creationId xmlns:a16="http://schemas.microsoft.com/office/drawing/2014/main" id="{B8B73A85-7E01-BC76-936A-C44D53F95A2D}"/>
                      </a:ext>
                    </a:extLst>
                  </p14:cNvPr>
                  <p14:cNvContentPartPr/>
                  <p14:nvPr/>
                </p14:nvContentPartPr>
                <p14:xfrm>
                  <a:off x="6885484" y="3494381"/>
                  <a:ext cx="443160" cy="1221120"/>
                </p14:xfrm>
              </p:contentPart>
            </mc:Choice>
            <mc:Fallback xmlns="">
              <p:pic>
                <p:nvPicPr>
                  <p:cNvPr id="34" name="Ink 33">
                    <a:extLst>
                      <a:ext uri="{FF2B5EF4-FFF2-40B4-BE49-F238E27FC236}">
                        <a16:creationId xmlns:a16="http://schemas.microsoft.com/office/drawing/2014/main" id="{B8B73A85-7E01-BC76-936A-C44D53F95A2D}"/>
                      </a:ext>
                    </a:extLst>
                  </p:cNvPr>
                  <p:cNvPicPr/>
                  <p:nvPr/>
                </p:nvPicPr>
                <p:blipFill>
                  <a:blip r:embed="rId53"/>
                  <a:stretch>
                    <a:fillRect/>
                  </a:stretch>
                </p:blipFill>
                <p:spPr>
                  <a:xfrm>
                    <a:off x="6761597" y="3364158"/>
                    <a:ext cx="690225" cy="1480822"/>
                  </a:xfrm>
                  <a:prstGeom prst="rect">
                    <a:avLst/>
                  </a:prstGeom>
                </p:spPr>
              </p:pic>
            </mc:Fallback>
          </mc:AlternateContent>
          <mc:AlternateContent xmlns:mc="http://schemas.openxmlformats.org/markup-compatibility/2006" xmlns:p14="http://schemas.microsoft.com/office/powerpoint/2010/main">
            <mc:Choice Requires="p14">
              <p:contentPart p14:bwMode="auto" r:id="rId54">
                <p14:nvContentPartPr>
                  <p14:cNvPr id="35" name="Ink 34">
                    <a:extLst>
                      <a:ext uri="{FF2B5EF4-FFF2-40B4-BE49-F238E27FC236}">
                        <a16:creationId xmlns:a16="http://schemas.microsoft.com/office/drawing/2014/main" id="{03653051-C5B1-38D5-E50B-33DE4F3F1A43}"/>
                      </a:ext>
                    </a:extLst>
                  </p14:cNvPr>
                  <p14:cNvContentPartPr/>
                  <p14:nvPr/>
                </p14:nvContentPartPr>
                <p14:xfrm>
                  <a:off x="6992404" y="3602381"/>
                  <a:ext cx="365400" cy="1084320"/>
                </p14:xfrm>
              </p:contentPart>
            </mc:Choice>
            <mc:Fallback xmlns="">
              <p:pic>
                <p:nvPicPr>
                  <p:cNvPr id="35" name="Ink 34">
                    <a:extLst>
                      <a:ext uri="{FF2B5EF4-FFF2-40B4-BE49-F238E27FC236}">
                        <a16:creationId xmlns:a16="http://schemas.microsoft.com/office/drawing/2014/main" id="{03653051-C5B1-38D5-E50B-33DE4F3F1A43}"/>
                      </a:ext>
                    </a:extLst>
                  </p:cNvPr>
                  <p:cNvPicPr/>
                  <p:nvPr/>
                </p:nvPicPr>
                <p:blipFill>
                  <a:blip r:embed="rId55"/>
                  <a:stretch>
                    <a:fillRect/>
                  </a:stretch>
                </p:blipFill>
                <p:spPr>
                  <a:xfrm>
                    <a:off x="6868480" y="3472144"/>
                    <a:ext cx="612541" cy="1344051"/>
                  </a:xfrm>
                  <a:prstGeom prst="rect">
                    <a:avLst/>
                  </a:prstGeom>
                </p:spPr>
              </p:pic>
            </mc:Fallback>
          </mc:AlternateContent>
          <mc:AlternateContent xmlns:mc="http://schemas.openxmlformats.org/markup-compatibility/2006" xmlns:p14="http://schemas.microsoft.com/office/powerpoint/2010/main">
            <mc:Choice Requires="p14">
              <p:contentPart p14:bwMode="auto" r:id="rId56">
                <p14:nvContentPartPr>
                  <p14:cNvPr id="36" name="Ink 35">
                    <a:extLst>
                      <a:ext uri="{FF2B5EF4-FFF2-40B4-BE49-F238E27FC236}">
                        <a16:creationId xmlns:a16="http://schemas.microsoft.com/office/drawing/2014/main" id="{3A26DB44-A5B8-3CFD-4B96-787B3CF5C67E}"/>
                      </a:ext>
                    </a:extLst>
                  </p14:cNvPr>
                  <p14:cNvContentPartPr/>
                  <p14:nvPr/>
                </p14:nvContentPartPr>
                <p14:xfrm>
                  <a:off x="7013644" y="3602381"/>
                  <a:ext cx="354600" cy="612720"/>
                </p14:xfrm>
              </p:contentPart>
            </mc:Choice>
            <mc:Fallback xmlns="">
              <p:pic>
                <p:nvPicPr>
                  <p:cNvPr id="36" name="Ink 35">
                    <a:extLst>
                      <a:ext uri="{FF2B5EF4-FFF2-40B4-BE49-F238E27FC236}">
                        <a16:creationId xmlns:a16="http://schemas.microsoft.com/office/drawing/2014/main" id="{3A26DB44-A5B8-3CFD-4B96-787B3CF5C67E}"/>
                      </a:ext>
                    </a:extLst>
                  </p:cNvPr>
                  <p:cNvPicPr/>
                  <p:nvPr/>
                </p:nvPicPr>
                <p:blipFill>
                  <a:blip r:embed="rId57"/>
                  <a:stretch>
                    <a:fillRect/>
                  </a:stretch>
                </p:blipFill>
                <p:spPr>
                  <a:xfrm>
                    <a:off x="6889782" y="3472252"/>
                    <a:ext cx="601617" cy="872234"/>
                  </a:xfrm>
                  <a:prstGeom prst="rect">
                    <a:avLst/>
                  </a:prstGeom>
                </p:spPr>
              </p:pic>
            </mc:Fallback>
          </mc:AlternateContent>
          <mc:AlternateContent xmlns:mc="http://schemas.openxmlformats.org/markup-compatibility/2006" xmlns:p14="http://schemas.microsoft.com/office/powerpoint/2010/main">
            <mc:Choice Requires="p14">
              <p:contentPart p14:bwMode="auto" r:id="rId58">
                <p14:nvContentPartPr>
                  <p14:cNvPr id="37" name="Ink 36">
                    <a:extLst>
                      <a:ext uri="{FF2B5EF4-FFF2-40B4-BE49-F238E27FC236}">
                        <a16:creationId xmlns:a16="http://schemas.microsoft.com/office/drawing/2014/main" id="{E39FDA17-0B3B-5F00-EBF7-75C5B97EAD70}"/>
                      </a:ext>
                    </a:extLst>
                  </p14:cNvPr>
                  <p14:cNvContentPartPr/>
                  <p14:nvPr/>
                </p14:nvContentPartPr>
                <p14:xfrm>
                  <a:off x="6933724" y="3808661"/>
                  <a:ext cx="296280" cy="866160"/>
                </p14:xfrm>
              </p:contentPart>
            </mc:Choice>
            <mc:Fallback xmlns="">
              <p:pic>
                <p:nvPicPr>
                  <p:cNvPr id="37" name="Ink 36">
                    <a:extLst>
                      <a:ext uri="{FF2B5EF4-FFF2-40B4-BE49-F238E27FC236}">
                        <a16:creationId xmlns:a16="http://schemas.microsoft.com/office/drawing/2014/main" id="{E39FDA17-0B3B-5F00-EBF7-75C5B97EAD70}"/>
                      </a:ext>
                    </a:extLst>
                  </p:cNvPr>
                  <p:cNvPicPr/>
                  <p:nvPr/>
                </p:nvPicPr>
                <p:blipFill>
                  <a:blip r:embed="rId59"/>
                  <a:stretch>
                    <a:fillRect/>
                  </a:stretch>
                </p:blipFill>
                <p:spPr>
                  <a:xfrm>
                    <a:off x="6809683" y="3678439"/>
                    <a:ext cx="543653" cy="1125859"/>
                  </a:xfrm>
                  <a:prstGeom prst="rect">
                    <a:avLst/>
                  </a:prstGeom>
                </p:spPr>
              </p:pic>
            </mc:Fallback>
          </mc:AlternateContent>
          <mc:AlternateContent xmlns:mc="http://schemas.openxmlformats.org/markup-compatibility/2006" xmlns:p14="http://schemas.microsoft.com/office/powerpoint/2010/main">
            <mc:Choice Requires="p14">
              <p:contentPart p14:bwMode="auto" r:id="rId60">
                <p14:nvContentPartPr>
                  <p14:cNvPr id="38" name="Ink 37">
                    <a:extLst>
                      <a:ext uri="{FF2B5EF4-FFF2-40B4-BE49-F238E27FC236}">
                        <a16:creationId xmlns:a16="http://schemas.microsoft.com/office/drawing/2014/main" id="{4DDADD93-CE24-84C5-A72D-295192757246}"/>
                      </a:ext>
                    </a:extLst>
                  </p14:cNvPr>
                  <p14:cNvContentPartPr/>
                  <p14:nvPr/>
                </p14:nvContentPartPr>
                <p14:xfrm>
                  <a:off x="6933724" y="3995861"/>
                  <a:ext cx="337680" cy="1093320"/>
                </p14:xfrm>
              </p:contentPart>
            </mc:Choice>
            <mc:Fallback xmlns="">
              <p:pic>
                <p:nvPicPr>
                  <p:cNvPr id="38" name="Ink 37">
                    <a:extLst>
                      <a:ext uri="{FF2B5EF4-FFF2-40B4-BE49-F238E27FC236}">
                        <a16:creationId xmlns:a16="http://schemas.microsoft.com/office/drawing/2014/main" id="{4DDADD93-CE24-84C5-A72D-295192757246}"/>
                      </a:ext>
                    </a:extLst>
                  </p:cNvPr>
                  <p:cNvPicPr/>
                  <p:nvPr/>
                </p:nvPicPr>
                <p:blipFill>
                  <a:blip r:embed="rId61"/>
                  <a:stretch>
                    <a:fillRect/>
                  </a:stretch>
                </p:blipFill>
                <p:spPr>
                  <a:xfrm>
                    <a:off x="6809837" y="3865704"/>
                    <a:ext cx="584746" cy="1352891"/>
                  </a:xfrm>
                  <a:prstGeom prst="rect">
                    <a:avLst/>
                  </a:prstGeom>
                </p:spPr>
              </p:pic>
            </mc:Fallback>
          </mc:AlternateContent>
          <mc:AlternateContent xmlns:mc="http://schemas.openxmlformats.org/markup-compatibility/2006" xmlns:p14="http://schemas.microsoft.com/office/powerpoint/2010/main">
            <mc:Choice Requires="p14">
              <p:contentPart p14:bwMode="auto" r:id="rId62">
                <p14:nvContentPartPr>
                  <p14:cNvPr id="39" name="Ink 38">
                    <a:extLst>
                      <a:ext uri="{FF2B5EF4-FFF2-40B4-BE49-F238E27FC236}">
                        <a16:creationId xmlns:a16="http://schemas.microsoft.com/office/drawing/2014/main" id="{205DB23E-BE06-559A-59C5-A53273D7CE9B}"/>
                      </a:ext>
                    </a:extLst>
                  </p14:cNvPr>
                  <p14:cNvContentPartPr/>
                  <p14:nvPr/>
                </p14:nvContentPartPr>
                <p14:xfrm>
                  <a:off x="6060364" y="4749341"/>
                  <a:ext cx="1147680" cy="307440"/>
                </p14:xfrm>
              </p:contentPart>
            </mc:Choice>
            <mc:Fallback xmlns="">
              <p:pic>
                <p:nvPicPr>
                  <p:cNvPr id="39" name="Ink 38">
                    <a:extLst>
                      <a:ext uri="{FF2B5EF4-FFF2-40B4-BE49-F238E27FC236}">
                        <a16:creationId xmlns:a16="http://schemas.microsoft.com/office/drawing/2014/main" id="{205DB23E-BE06-559A-59C5-A53273D7CE9B}"/>
                      </a:ext>
                    </a:extLst>
                  </p:cNvPr>
                  <p:cNvPicPr/>
                  <p:nvPr/>
                </p:nvPicPr>
                <p:blipFill>
                  <a:blip r:embed="rId63"/>
                  <a:stretch>
                    <a:fillRect/>
                  </a:stretch>
                </p:blipFill>
                <p:spPr>
                  <a:xfrm>
                    <a:off x="5936310" y="4619384"/>
                    <a:ext cx="1395080" cy="566610"/>
                  </a:xfrm>
                  <a:prstGeom prst="rect">
                    <a:avLst/>
                  </a:prstGeom>
                </p:spPr>
              </p:pic>
            </mc:Fallback>
          </mc:AlternateContent>
          <mc:AlternateContent xmlns:mc="http://schemas.openxmlformats.org/markup-compatibility/2006" xmlns:p14="http://schemas.microsoft.com/office/powerpoint/2010/main">
            <mc:Choice Requires="p14">
              <p:contentPart p14:bwMode="auto" r:id="rId64">
                <p14:nvContentPartPr>
                  <p14:cNvPr id="40" name="Ink 39">
                    <a:extLst>
                      <a:ext uri="{FF2B5EF4-FFF2-40B4-BE49-F238E27FC236}">
                        <a16:creationId xmlns:a16="http://schemas.microsoft.com/office/drawing/2014/main" id="{964641DA-87A4-1F57-11AD-9AFE78115663}"/>
                      </a:ext>
                    </a:extLst>
                  </p14:cNvPr>
                  <p14:cNvContentPartPr/>
                  <p14:nvPr/>
                </p14:nvContentPartPr>
                <p14:xfrm>
                  <a:off x="6119764" y="4846901"/>
                  <a:ext cx="1158840" cy="534240"/>
                </p14:xfrm>
              </p:contentPart>
            </mc:Choice>
            <mc:Fallback xmlns="">
              <p:pic>
                <p:nvPicPr>
                  <p:cNvPr id="40" name="Ink 39">
                    <a:extLst>
                      <a:ext uri="{FF2B5EF4-FFF2-40B4-BE49-F238E27FC236}">
                        <a16:creationId xmlns:a16="http://schemas.microsoft.com/office/drawing/2014/main" id="{964641DA-87A4-1F57-11AD-9AFE78115663}"/>
                      </a:ext>
                    </a:extLst>
                  </p:cNvPr>
                  <p:cNvPicPr/>
                  <p:nvPr/>
                </p:nvPicPr>
                <p:blipFill>
                  <a:blip r:embed="rId65"/>
                  <a:stretch>
                    <a:fillRect/>
                  </a:stretch>
                </p:blipFill>
                <p:spPr>
                  <a:xfrm>
                    <a:off x="5995729" y="4716689"/>
                    <a:ext cx="1406201" cy="793919"/>
                  </a:xfrm>
                  <a:prstGeom prst="rect">
                    <a:avLst/>
                  </a:prstGeom>
                </p:spPr>
              </p:pic>
            </mc:Fallback>
          </mc:AlternateContent>
          <mc:AlternateContent xmlns:mc="http://schemas.openxmlformats.org/markup-compatibility/2006" xmlns:p14="http://schemas.microsoft.com/office/powerpoint/2010/main">
            <mc:Choice Requires="p14">
              <p:contentPart p14:bwMode="auto" r:id="rId66">
                <p14:nvContentPartPr>
                  <p14:cNvPr id="41" name="Ink 40">
                    <a:extLst>
                      <a:ext uri="{FF2B5EF4-FFF2-40B4-BE49-F238E27FC236}">
                        <a16:creationId xmlns:a16="http://schemas.microsoft.com/office/drawing/2014/main" id="{335DC3BF-C233-1496-B62E-678E1EDC549E}"/>
                      </a:ext>
                    </a:extLst>
                  </p14:cNvPr>
                  <p14:cNvContentPartPr/>
                  <p14:nvPr/>
                </p14:nvContentPartPr>
                <p14:xfrm>
                  <a:off x="6011764" y="4777421"/>
                  <a:ext cx="1158840" cy="436680"/>
                </p14:xfrm>
              </p:contentPart>
            </mc:Choice>
            <mc:Fallback xmlns="">
              <p:pic>
                <p:nvPicPr>
                  <p:cNvPr id="41" name="Ink 40">
                    <a:extLst>
                      <a:ext uri="{FF2B5EF4-FFF2-40B4-BE49-F238E27FC236}">
                        <a16:creationId xmlns:a16="http://schemas.microsoft.com/office/drawing/2014/main" id="{335DC3BF-C233-1496-B62E-678E1EDC549E}"/>
                      </a:ext>
                    </a:extLst>
                  </p:cNvPr>
                  <p:cNvPicPr/>
                  <p:nvPr/>
                </p:nvPicPr>
                <p:blipFill>
                  <a:blip r:embed="rId67"/>
                  <a:stretch>
                    <a:fillRect/>
                  </a:stretch>
                </p:blipFill>
                <p:spPr>
                  <a:xfrm>
                    <a:off x="5887729" y="4647235"/>
                    <a:ext cx="1406201" cy="696307"/>
                  </a:xfrm>
                  <a:prstGeom prst="rect">
                    <a:avLst/>
                  </a:prstGeom>
                </p:spPr>
              </p:pic>
            </mc:Fallback>
          </mc:AlternateContent>
          <mc:AlternateContent xmlns:mc="http://schemas.openxmlformats.org/markup-compatibility/2006" xmlns:p14="http://schemas.microsoft.com/office/powerpoint/2010/main">
            <mc:Choice Requires="p14">
              <p:contentPart p14:bwMode="auto" r:id="rId68">
                <p14:nvContentPartPr>
                  <p14:cNvPr id="42" name="Ink 41">
                    <a:extLst>
                      <a:ext uri="{FF2B5EF4-FFF2-40B4-BE49-F238E27FC236}">
                        <a16:creationId xmlns:a16="http://schemas.microsoft.com/office/drawing/2014/main" id="{0DD31C7D-4C08-B913-484F-83050F1DB747}"/>
                      </a:ext>
                    </a:extLst>
                  </p14:cNvPr>
                  <p14:cNvContentPartPr/>
                  <p14:nvPr/>
                </p14:nvContentPartPr>
                <p14:xfrm>
                  <a:off x="6080164" y="4875701"/>
                  <a:ext cx="812160" cy="406800"/>
                </p14:xfrm>
              </p:contentPart>
            </mc:Choice>
            <mc:Fallback xmlns="">
              <p:pic>
                <p:nvPicPr>
                  <p:cNvPr id="42" name="Ink 41">
                    <a:extLst>
                      <a:ext uri="{FF2B5EF4-FFF2-40B4-BE49-F238E27FC236}">
                        <a16:creationId xmlns:a16="http://schemas.microsoft.com/office/drawing/2014/main" id="{0DD31C7D-4C08-B913-484F-83050F1DB747}"/>
                      </a:ext>
                    </a:extLst>
                  </p:cNvPr>
                  <p:cNvPicPr/>
                  <p:nvPr/>
                </p:nvPicPr>
                <p:blipFill>
                  <a:blip r:embed="rId69"/>
                  <a:stretch>
                    <a:fillRect/>
                  </a:stretch>
                </p:blipFill>
                <p:spPr>
                  <a:xfrm>
                    <a:off x="5956143" y="4745555"/>
                    <a:ext cx="1059493" cy="666349"/>
                  </a:xfrm>
                  <a:prstGeom prst="rect">
                    <a:avLst/>
                  </a:prstGeom>
                </p:spPr>
              </p:pic>
            </mc:Fallback>
          </mc:AlternateContent>
          <mc:AlternateContent xmlns:mc="http://schemas.openxmlformats.org/markup-compatibility/2006" xmlns:p14="http://schemas.microsoft.com/office/powerpoint/2010/main">
            <mc:Choice Requires="p14">
              <p:contentPart p14:bwMode="auto" r:id="rId70">
                <p14:nvContentPartPr>
                  <p14:cNvPr id="43" name="Ink 42">
                    <a:extLst>
                      <a:ext uri="{FF2B5EF4-FFF2-40B4-BE49-F238E27FC236}">
                        <a16:creationId xmlns:a16="http://schemas.microsoft.com/office/drawing/2014/main" id="{F2D7F093-F1CF-F026-E25A-CD8C528CBF07}"/>
                      </a:ext>
                    </a:extLst>
                  </p14:cNvPr>
                  <p14:cNvContentPartPr/>
                  <p14:nvPr/>
                </p14:nvContentPartPr>
                <p14:xfrm>
                  <a:off x="5952364" y="4679141"/>
                  <a:ext cx="981000" cy="416880"/>
                </p14:xfrm>
              </p:contentPart>
            </mc:Choice>
            <mc:Fallback xmlns="">
              <p:pic>
                <p:nvPicPr>
                  <p:cNvPr id="43" name="Ink 42">
                    <a:extLst>
                      <a:ext uri="{FF2B5EF4-FFF2-40B4-BE49-F238E27FC236}">
                        <a16:creationId xmlns:a16="http://schemas.microsoft.com/office/drawing/2014/main" id="{F2D7F093-F1CF-F026-E25A-CD8C528CBF07}"/>
                      </a:ext>
                    </a:extLst>
                  </p:cNvPr>
                  <p:cNvPicPr/>
                  <p:nvPr/>
                </p:nvPicPr>
                <p:blipFill>
                  <a:blip r:embed="rId71"/>
                  <a:stretch>
                    <a:fillRect/>
                  </a:stretch>
                </p:blipFill>
                <p:spPr>
                  <a:xfrm>
                    <a:off x="5828232" y="4548866"/>
                    <a:ext cx="1228555" cy="676686"/>
                  </a:xfrm>
                  <a:prstGeom prst="rect">
                    <a:avLst/>
                  </a:prstGeom>
                </p:spPr>
              </p:pic>
            </mc:Fallback>
          </mc:AlternateContent>
          <mc:AlternateContent xmlns:mc="http://schemas.openxmlformats.org/markup-compatibility/2006" xmlns:p14="http://schemas.microsoft.com/office/powerpoint/2010/main">
            <mc:Choice Requires="p14">
              <p:contentPart p14:bwMode="auto" r:id="rId72">
                <p14:nvContentPartPr>
                  <p14:cNvPr id="44" name="Ink 43">
                    <a:extLst>
                      <a:ext uri="{FF2B5EF4-FFF2-40B4-BE49-F238E27FC236}">
                        <a16:creationId xmlns:a16="http://schemas.microsoft.com/office/drawing/2014/main" id="{DC030237-70E5-66CD-0B4F-DF20E976413A}"/>
                      </a:ext>
                    </a:extLst>
                  </p14:cNvPr>
                  <p14:cNvContentPartPr/>
                  <p14:nvPr/>
                </p14:nvContentPartPr>
                <p14:xfrm>
                  <a:off x="5843644" y="4730981"/>
                  <a:ext cx="869400" cy="345600"/>
                </p14:xfrm>
              </p:contentPart>
            </mc:Choice>
            <mc:Fallback xmlns="">
              <p:pic>
                <p:nvPicPr>
                  <p:cNvPr id="44" name="Ink 43">
                    <a:extLst>
                      <a:ext uri="{FF2B5EF4-FFF2-40B4-BE49-F238E27FC236}">
                        <a16:creationId xmlns:a16="http://schemas.microsoft.com/office/drawing/2014/main" id="{DC030237-70E5-66CD-0B4F-DF20E976413A}"/>
                      </a:ext>
                    </a:extLst>
                  </p:cNvPr>
                  <p:cNvPicPr/>
                  <p:nvPr/>
                </p:nvPicPr>
                <p:blipFill>
                  <a:blip r:embed="rId73"/>
                  <a:stretch>
                    <a:fillRect/>
                  </a:stretch>
                </p:blipFill>
                <p:spPr>
                  <a:xfrm>
                    <a:off x="5719646" y="4600916"/>
                    <a:ext cx="1116687" cy="604986"/>
                  </a:xfrm>
                  <a:prstGeom prst="rect">
                    <a:avLst/>
                  </a:prstGeom>
                </p:spPr>
              </p:pic>
            </mc:Fallback>
          </mc:AlternateContent>
          <mc:AlternateContent xmlns:mc="http://schemas.openxmlformats.org/markup-compatibility/2006" xmlns:p14="http://schemas.microsoft.com/office/powerpoint/2010/main">
            <mc:Choice Requires="p14">
              <p:contentPart p14:bwMode="auto" r:id="rId74">
                <p14:nvContentPartPr>
                  <p14:cNvPr id="45" name="Ink 44">
                    <a:extLst>
                      <a:ext uri="{FF2B5EF4-FFF2-40B4-BE49-F238E27FC236}">
                        <a16:creationId xmlns:a16="http://schemas.microsoft.com/office/drawing/2014/main" id="{970D4879-B6AC-5B35-145D-28F91B34251D}"/>
                      </a:ext>
                    </a:extLst>
                  </p14:cNvPr>
                  <p14:cNvContentPartPr/>
                  <p14:nvPr/>
                </p14:nvContentPartPr>
                <p14:xfrm>
                  <a:off x="6119764" y="4504901"/>
                  <a:ext cx="946440" cy="267480"/>
                </p14:xfrm>
              </p:contentPart>
            </mc:Choice>
            <mc:Fallback xmlns="">
              <p:pic>
                <p:nvPicPr>
                  <p:cNvPr id="45" name="Ink 44">
                    <a:extLst>
                      <a:ext uri="{FF2B5EF4-FFF2-40B4-BE49-F238E27FC236}">
                        <a16:creationId xmlns:a16="http://schemas.microsoft.com/office/drawing/2014/main" id="{970D4879-B6AC-5B35-145D-28F91B34251D}"/>
                      </a:ext>
                    </a:extLst>
                  </p:cNvPr>
                  <p:cNvPicPr/>
                  <p:nvPr/>
                </p:nvPicPr>
                <p:blipFill>
                  <a:blip r:embed="rId75"/>
                  <a:stretch>
                    <a:fillRect/>
                  </a:stretch>
                </p:blipFill>
                <p:spPr>
                  <a:xfrm>
                    <a:off x="5995699" y="4374876"/>
                    <a:ext cx="1193861" cy="526787"/>
                  </a:xfrm>
                  <a:prstGeom prst="rect">
                    <a:avLst/>
                  </a:prstGeom>
                </p:spPr>
              </p:pic>
            </mc:Fallback>
          </mc:AlternateContent>
          <mc:AlternateContent xmlns:mc="http://schemas.openxmlformats.org/markup-compatibility/2006" xmlns:p14="http://schemas.microsoft.com/office/powerpoint/2010/main">
            <mc:Choice Requires="p14">
              <p:contentPart p14:bwMode="auto" r:id="rId76">
                <p14:nvContentPartPr>
                  <p14:cNvPr id="46" name="Ink 45">
                    <a:extLst>
                      <a:ext uri="{FF2B5EF4-FFF2-40B4-BE49-F238E27FC236}">
                        <a16:creationId xmlns:a16="http://schemas.microsoft.com/office/drawing/2014/main" id="{19AE667E-D68F-B89A-4C04-9440EDE6E0B9}"/>
                      </a:ext>
                    </a:extLst>
                  </p14:cNvPr>
                  <p14:cNvContentPartPr/>
                  <p14:nvPr/>
                </p14:nvContentPartPr>
                <p14:xfrm>
                  <a:off x="6512524" y="4456301"/>
                  <a:ext cx="513360" cy="276480"/>
                </p14:xfrm>
              </p:contentPart>
            </mc:Choice>
            <mc:Fallback xmlns="">
              <p:pic>
                <p:nvPicPr>
                  <p:cNvPr id="46" name="Ink 45">
                    <a:extLst>
                      <a:ext uri="{FF2B5EF4-FFF2-40B4-BE49-F238E27FC236}">
                        <a16:creationId xmlns:a16="http://schemas.microsoft.com/office/drawing/2014/main" id="{19AE667E-D68F-B89A-4C04-9440EDE6E0B9}"/>
                      </a:ext>
                    </a:extLst>
                  </p:cNvPr>
                  <p:cNvPicPr/>
                  <p:nvPr/>
                </p:nvPicPr>
                <p:blipFill>
                  <a:blip r:embed="rId77"/>
                  <a:stretch>
                    <a:fillRect/>
                  </a:stretch>
                </p:blipFill>
                <p:spPr>
                  <a:xfrm>
                    <a:off x="6388610" y="4326236"/>
                    <a:ext cx="760481" cy="535866"/>
                  </a:xfrm>
                  <a:prstGeom prst="rect">
                    <a:avLst/>
                  </a:prstGeom>
                </p:spPr>
              </p:pic>
            </mc:Fallback>
          </mc:AlternateContent>
          <mc:AlternateContent xmlns:mc="http://schemas.openxmlformats.org/markup-compatibility/2006" xmlns:p14="http://schemas.microsoft.com/office/powerpoint/2010/main">
            <mc:Choice Requires="p14">
              <p:contentPart p14:bwMode="auto" r:id="rId78">
                <p14:nvContentPartPr>
                  <p14:cNvPr id="47" name="Ink 46">
                    <a:extLst>
                      <a:ext uri="{FF2B5EF4-FFF2-40B4-BE49-F238E27FC236}">
                        <a16:creationId xmlns:a16="http://schemas.microsoft.com/office/drawing/2014/main" id="{49F00B62-D693-5599-8575-4AB84F4055DF}"/>
                      </a:ext>
                    </a:extLst>
                  </p14:cNvPr>
                  <p14:cNvContentPartPr/>
                  <p14:nvPr/>
                </p14:nvContentPartPr>
                <p14:xfrm>
                  <a:off x="6217684" y="4575101"/>
                  <a:ext cx="502200" cy="195840"/>
                </p14:xfrm>
              </p:contentPart>
            </mc:Choice>
            <mc:Fallback xmlns="">
              <p:pic>
                <p:nvPicPr>
                  <p:cNvPr id="47" name="Ink 46">
                    <a:extLst>
                      <a:ext uri="{FF2B5EF4-FFF2-40B4-BE49-F238E27FC236}">
                        <a16:creationId xmlns:a16="http://schemas.microsoft.com/office/drawing/2014/main" id="{49F00B62-D693-5599-8575-4AB84F4055DF}"/>
                      </a:ext>
                    </a:extLst>
                  </p:cNvPr>
                  <p:cNvPicPr/>
                  <p:nvPr/>
                </p:nvPicPr>
                <p:blipFill>
                  <a:blip r:embed="rId79"/>
                  <a:stretch>
                    <a:fillRect/>
                  </a:stretch>
                </p:blipFill>
                <p:spPr>
                  <a:xfrm>
                    <a:off x="6093728" y="4445283"/>
                    <a:ext cx="749404" cy="454735"/>
                  </a:xfrm>
                  <a:prstGeom prst="rect">
                    <a:avLst/>
                  </a:prstGeom>
                </p:spPr>
              </p:pic>
            </mc:Fallback>
          </mc:AlternateContent>
          <mc:AlternateContent xmlns:mc="http://schemas.openxmlformats.org/markup-compatibility/2006" xmlns:p14="http://schemas.microsoft.com/office/powerpoint/2010/main">
            <mc:Choice Requires="p14">
              <p:contentPart p14:bwMode="auto" r:id="rId80">
                <p14:nvContentPartPr>
                  <p14:cNvPr id="48" name="Ink 47">
                    <a:extLst>
                      <a:ext uri="{FF2B5EF4-FFF2-40B4-BE49-F238E27FC236}">
                        <a16:creationId xmlns:a16="http://schemas.microsoft.com/office/drawing/2014/main" id="{E630DE88-F451-2E87-F4C5-801ED8D37542}"/>
                      </a:ext>
                    </a:extLst>
                  </p14:cNvPr>
                  <p14:cNvContentPartPr/>
                  <p14:nvPr/>
                </p14:nvContentPartPr>
                <p14:xfrm>
                  <a:off x="5567524" y="4624061"/>
                  <a:ext cx="758520" cy="659520"/>
                </p14:xfrm>
              </p:contentPart>
            </mc:Choice>
            <mc:Fallback xmlns="">
              <p:pic>
                <p:nvPicPr>
                  <p:cNvPr id="48" name="Ink 47">
                    <a:extLst>
                      <a:ext uri="{FF2B5EF4-FFF2-40B4-BE49-F238E27FC236}">
                        <a16:creationId xmlns:a16="http://schemas.microsoft.com/office/drawing/2014/main" id="{E630DE88-F451-2E87-F4C5-801ED8D37542}"/>
                      </a:ext>
                    </a:extLst>
                  </p:cNvPr>
                  <p:cNvPicPr/>
                  <p:nvPr/>
                </p:nvPicPr>
                <p:blipFill>
                  <a:blip r:embed="rId81"/>
                  <a:stretch>
                    <a:fillRect/>
                  </a:stretch>
                </p:blipFill>
                <p:spPr>
                  <a:xfrm>
                    <a:off x="5443351" y="4493795"/>
                    <a:ext cx="1006157" cy="919308"/>
                  </a:xfrm>
                  <a:prstGeom prst="rect">
                    <a:avLst/>
                  </a:prstGeom>
                </p:spPr>
              </p:pic>
            </mc:Fallback>
          </mc:AlternateContent>
          <mc:AlternateContent xmlns:mc="http://schemas.openxmlformats.org/markup-compatibility/2006" xmlns:p14="http://schemas.microsoft.com/office/powerpoint/2010/main">
            <mc:Choice Requires="p14">
              <p:contentPart p14:bwMode="auto" r:id="rId82">
                <p14:nvContentPartPr>
                  <p14:cNvPr id="49" name="Ink 48">
                    <a:extLst>
                      <a:ext uri="{FF2B5EF4-FFF2-40B4-BE49-F238E27FC236}">
                        <a16:creationId xmlns:a16="http://schemas.microsoft.com/office/drawing/2014/main" id="{B289DBEA-8965-7F12-4579-22E254CAE95F}"/>
                      </a:ext>
                    </a:extLst>
                  </p14:cNvPr>
                  <p14:cNvContentPartPr/>
                  <p14:nvPr/>
                </p14:nvContentPartPr>
                <p14:xfrm>
                  <a:off x="5648884" y="4594541"/>
                  <a:ext cx="657720" cy="478080"/>
                </p14:xfrm>
              </p:contentPart>
            </mc:Choice>
            <mc:Fallback xmlns="">
              <p:pic>
                <p:nvPicPr>
                  <p:cNvPr id="49" name="Ink 48">
                    <a:extLst>
                      <a:ext uri="{FF2B5EF4-FFF2-40B4-BE49-F238E27FC236}">
                        <a16:creationId xmlns:a16="http://schemas.microsoft.com/office/drawing/2014/main" id="{B289DBEA-8965-7F12-4579-22E254CAE95F}"/>
                      </a:ext>
                    </a:extLst>
                  </p:cNvPr>
                  <p:cNvPicPr/>
                  <p:nvPr/>
                </p:nvPicPr>
                <p:blipFill>
                  <a:blip r:embed="rId83"/>
                  <a:stretch>
                    <a:fillRect/>
                  </a:stretch>
                </p:blipFill>
                <p:spPr>
                  <a:xfrm>
                    <a:off x="5524853" y="4464223"/>
                    <a:ext cx="905074" cy="737971"/>
                  </a:xfrm>
                  <a:prstGeom prst="rect">
                    <a:avLst/>
                  </a:prstGeom>
                </p:spPr>
              </p:pic>
            </mc:Fallback>
          </mc:AlternateContent>
          <mc:AlternateContent xmlns:mc="http://schemas.openxmlformats.org/markup-compatibility/2006" xmlns:p14="http://schemas.microsoft.com/office/powerpoint/2010/main">
            <mc:Choice Requires="p14">
              <p:contentPart p14:bwMode="auto" r:id="rId84">
                <p14:nvContentPartPr>
                  <p14:cNvPr id="50" name="Ink 49">
                    <a:extLst>
                      <a:ext uri="{FF2B5EF4-FFF2-40B4-BE49-F238E27FC236}">
                        <a16:creationId xmlns:a16="http://schemas.microsoft.com/office/drawing/2014/main" id="{7490ADCB-6F29-46F5-B98D-A6CFCDE1A7BB}"/>
                      </a:ext>
                    </a:extLst>
                  </p14:cNvPr>
                  <p14:cNvContentPartPr/>
                  <p14:nvPr/>
                </p14:nvContentPartPr>
                <p14:xfrm>
                  <a:off x="5264404" y="4516421"/>
                  <a:ext cx="560160" cy="473040"/>
                </p14:xfrm>
              </p:contentPart>
            </mc:Choice>
            <mc:Fallback xmlns="">
              <p:pic>
                <p:nvPicPr>
                  <p:cNvPr id="50" name="Ink 49">
                    <a:extLst>
                      <a:ext uri="{FF2B5EF4-FFF2-40B4-BE49-F238E27FC236}">
                        <a16:creationId xmlns:a16="http://schemas.microsoft.com/office/drawing/2014/main" id="{7490ADCB-6F29-46F5-B98D-A6CFCDE1A7BB}"/>
                      </a:ext>
                    </a:extLst>
                  </p:cNvPr>
                  <p:cNvPicPr/>
                  <p:nvPr/>
                </p:nvPicPr>
                <p:blipFill>
                  <a:blip r:embed="rId85"/>
                  <a:stretch>
                    <a:fillRect/>
                  </a:stretch>
                </p:blipFill>
                <p:spPr>
                  <a:xfrm>
                    <a:off x="5140475" y="4386465"/>
                    <a:ext cx="807310" cy="732209"/>
                  </a:xfrm>
                  <a:prstGeom prst="rect">
                    <a:avLst/>
                  </a:prstGeom>
                </p:spPr>
              </p:pic>
            </mc:Fallback>
          </mc:AlternateContent>
          <mc:AlternateContent xmlns:mc="http://schemas.openxmlformats.org/markup-compatibility/2006" xmlns:p14="http://schemas.microsoft.com/office/powerpoint/2010/main">
            <mc:Choice Requires="p14">
              <p:contentPart p14:bwMode="auto" r:id="rId86">
                <p14:nvContentPartPr>
                  <p14:cNvPr id="51" name="Ink 50">
                    <a:extLst>
                      <a:ext uri="{FF2B5EF4-FFF2-40B4-BE49-F238E27FC236}">
                        <a16:creationId xmlns:a16="http://schemas.microsoft.com/office/drawing/2014/main" id="{727E4570-1BAE-46D5-6FF6-97342F691257}"/>
                      </a:ext>
                    </a:extLst>
                  </p14:cNvPr>
                  <p14:cNvContentPartPr/>
                  <p14:nvPr/>
                </p14:nvContentPartPr>
                <p14:xfrm>
                  <a:off x="5304364" y="4408061"/>
                  <a:ext cx="540000" cy="541440"/>
                </p14:xfrm>
              </p:contentPart>
            </mc:Choice>
            <mc:Fallback xmlns="">
              <p:pic>
                <p:nvPicPr>
                  <p:cNvPr id="51" name="Ink 50">
                    <a:extLst>
                      <a:ext uri="{FF2B5EF4-FFF2-40B4-BE49-F238E27FC236}">
                        <a16:creationId xmlns:a16="http://schemas.microsoft.com/office/drawing/2014/main" id="{727E4570-1BAE-46D5-6FF6-97342F691257}"/>
                      </a:ext>
                    </a:extLst>
                  </p:cNvPr>
                  <p:cNvPicPr/>
                  <p:nvPr/>
                </p:nvPicPr>
                <p:blipFill>
                  <a:blip r:embed="rId87"/>
                  <a:stretch>
                    <a:fillRect/>
                  </a:stretch>
                </p:blipFill>
                <p:spPr>
                  <a:xfrm>
                    <a:off x="5180348" y="4277728"/>
                    <a:ext cx="787323" cy="801361"/>
                  </a:xfrm>
                  <a:prstGeom prst="rect">
                    <a:avLst/>
                  </a:prstGeom>
                </p:spPr>
              </p:pic>
            </mc:Fallback>
          </mc:AlternateContent>
          <mc:AlternateContent xmlns:mc="http://schemas.openxmlformats.org/markup-compatibility/2006" xmlns:p14="http://schemas.microsoft.com/office/powerpoint/2010/main">
            <mc:Choice Requires="p14">
              <p:contentPart p14:bwMode="auto" r:id="rId88">
                <p14:nvContentPartPr>
                  <p14:cNvPr id="52" name="Ink 51">
                    <a:extLst>
                      <a:ext uri="{FF2B5EF4-FFF2-40B4-BE49-F238E27FC236}">
                        <a16:creationId xmlns:a16="http://schemas.microsoft.com/office/drawing/2014/main" id="{53CEA980-9E17-5D52-B3D2-3838142341B5}"/>
                      </a:ext>
                    </a:extLst>
                  </p14:cNvPr>
                  <p14:cNvContentPartPr/>
                  <p14:nvPr/>
                </p14:nvContentPartPr>
                <p14:xfrm>
                  <a:off x="4449004" y="3514541"/>
                  <a:ext cx="1161360" cy="1337760"/>
                </p14:xfrm>
              </p:contentPart>
            </mc:Choice>
            <mc:Fallback xmlns="">
              <p:pic>
                <p:nvPicPr>
                  <p:cNvPr id="52" name="Ink 51">
                    <a:extLst>
                      <a:ext uri="{FF2B5EF4-FFF2-40B4-BE49-F238E27FC236}">
                        <a16:creationId xmlns:a16="http://schemas.microsoft.com/office/drawing/2014/main" id="{53CEA980-9E17-5D52-B3D2-3838142341B5}"/>
                      </a:ext>
                    </a:extLst>
                  </p:cNvPr>
                  <p:cNvPicPr/>
                  <p:nvPr/>
                </p:nvPicPr>
                <p:blipFill>
                  <a:blip r:embed="rId89"/>
                  <a:stretch>
                    <a:fillRect/>
                  </a:stretch>
                </p:blipFill>
                <p:spPr>
                  <a:xfrm>
                    <a:off x="4324927" y="3384336"/>
                    <a:ext cx="1408805" cy="1597425"/>
                  </a:xfrm>
                  <a:prstGeom prst="rect">
                    <a:avLst/>
                  </a:prstGeom>
                </p:spPr>
              </p:pic>
            </mc:Fallback>
          </mc:AlternateContent>
          <mc:AlternateContent xmlns:mc="http://schemas.openxmlformats.org/markup-compatibility/2006" xmlns:p14="http://schemas.microsoft.com/office/powerpoint/2010/main">
            <mc:Choice Requires="p14">
              <p:contentPart p14:bwMode="auto" r:id="rId90">
                <p14:nvContentPartPr>
                  <p14:cNvPr id="53" name="Ink 52">
                    <a:extLst>
                      <a:ext uri="{FF2B5EF4-FFF2-40B4-BE49-F238E27FC236}">
                        <a16:creationId xmlns:a16="http://schemas.microsoft.com/office/drawing/2014/main" id="{1A066B3E-CC23-0243-C018-0B4121D4195A}"/>
                      </a:ext>
                    </a:extLst>
                  </p14:cNvPr>
                  <p14:cNvContentPartPr/>
                  <p14:nvPr/>
                </p14:nvContentPartPr>
                <p14:xfrm>
                  <a:off x="4890724" y="3906581"/>
                  <a:ext cx="385920" cy="493920"/>
                </p14:xfrm>
              </p:contentPart>
            </mc:Choice>
            <mc:Fallback xmlns="">
              <p:pic>
                <p:nvPicPr>
                  <p:cNvPr id="53" name="Ink 52">
                    <a:extLst>
                      <a:ext uri="{FF2B5EF4-FFF2-40B4-BE49-F238E27FC236}">
                        <a16:creationId xmlns:a16="http://schemas.microsoft.com/office/drawing/2014/main" id="{1A066B3E-CC23-0243-C018-0B4121D4195A}"/>
                      </a:ext>
                    </a:extLst>
                  </p:cNvPr>
                  <p:cNvPicPr/>
                  <p:nvPr/>
                </p:nvPicPr>
                <p:blipFill>
                  <a:blip r:embed="rId91"/>
                  <a:stretch>
                    <a:fillRect/>
                  </a:stretch>
                </p:blipFill>
                <p:spPr>
                  <a:xfrm>
                    <a:off x="4767032" y="3776406"/>
                    <a:ext cx="632598" cy="753526"/>
                  </a:xfrm>
                  <a:prstGeom prst="rect">
                    <a:avLst/>
                  </a:prstGeom>
                </p:spPr>
              </p:pic>
            </mc:Fallback>
          </mc:AlternateContent>
          <mc:AlternateContent xmlns:mc="http://schemas.openxmlformats.org/markup-compatibility/2006" xmlns:p14="http://schemas.microsoft.com/office/powerpoint/2010/main">
            <mc:Choice Requires="p14">
              <p:contentPart p14:bwMode="auto" r:id="rId92">
                <p14:nvContentPartPr>
                  <p14:cNvPr id="54" name="Ink 53">
                    <a:extLst>
                      <a:ext uri="{FF2B5EF4-FFF2-40B4-BE49-F238E27FC236}">
                        <a16:creationId xmlns:a16="http://schemas.microsoft.com/office/drawing/2014/main" id="{4DB90B8D-A267-617B-5FAA-9A81E57D6DB9}"/>
                      </a:ext>
                    </a:extLst>
                  </p14:cNvPr>
                  <p14:cNvContentPartPr/>
                  <p14:nvPr/>
                </p14:nvContentPartPr>
                <p14:xfrm>
                  <a:off x="4861924" y="3876701"/>
                  <a:ext cx="433800" cy="484200"/>
                </p14:xfrm>
              </p:contentPart>
            </mc:Choice>
            <mc:Fallback xmlns="">
              <p:pic>
                <p:nvPicPr>
                  <p:cNvPr id="54" name="Ink 53">
                    <a:extLst>
                      <a:ext uri="{FF2B5EF4-FFF2-40B4-BE49-F238E27FC236}">
                        <a16:creationId xmlns:a16="http://schemas.microsoft.com/office/drawing/2014/main" id="{4DB90B8D-A267-617B-5FAA-9A81E57D6DB9}"/>
                      </a:ext>
                    </a:extLst>
                  </p:cNvPr>
                  <p:cNvPicPr/>
                  <p:nvPr/>
                </p:nvPicPr>
                <p:blipFill>
                  <a:blip r:embed="rId93"/>
                  <a:stretch>
                    <a:fillRect/>
                  </a:stretch>
                </p:blipFill>
                <p:spPr>
                  <a:xfrm>
                    <a:off x="4738082" y="3746540"/>
                    <a:ext cx="680776" cy="743779"/>
                  </a:xfrm>
                  <a:prstGeom prst="rect">
                    <a:avLst/>
                  </a:prstGeom>
                </p:spPr>
              </p:pic>
            </mc:Fallback>
          </mc:AlternateContent>
          <mc:AlternateContent xmlns:mc="http://schemas.openxmlformats.org/markup-compatibility/2006" xmlns:p14="http://schemas.microsoft.com/office/powerpoint/2010/main">
            <mc:Choice Requires="p14">
              <p:contentPart p14:bwMode="auto" r:id="rId94">
                <p14:nvContentPartPr>
                  <p14:cNvPr id="55" name="Ink 54">
                    <a:extLst>
                      <a:ext uri="{FF2B5EF4-FFF2-40B4-BE49-F238E27FC236}">
                        <a16:creationId xmlns:a16="http://schemas.microsoft.com/office/drawing/2014/main" id="{CE4A90A6-5146-275B-5A23-35A2260E9B90}"/>
                      </a:ext>
                    </a:extLst>
                  </p14:cNvPr>
                  <p14:cNvContentPartPr/>
                  <p14:nvPr/>
                </p14:nvContentPartPr>
                <p14:xfrm>
                  <a:off x="5274124" y="3858341"/>
                  <a:ext cx="81000" cy="599760"/>
                </p14:xfrm>
              </p:contentPart>
            </mc:Choice>
            <mc:Fallback xmlns="">
              <p:pic>
                <p:nvPicPr>
                  <p:cNvPr id="55" name="Ink 54">
                    <a:extLst>
                      <a:ext uri="{FF2B5EF4-FFF2-40B4-BE49-F238E27FC236}">
                        <a16:creationId xmlns:a16="http://schemas.microsoft.com/office/drawing/2014/main" id="{CE4A90A6-5146-275B-5A23-35A2260E9B90}"/>
                      </a:ext>
                    </a:extLst>
                  </p:cNvPr>
                  <p:cNvPicPr/>
                  <p:nvPr/>
                </p:nvPicPr>
                <p:blipFill>
                  <a:blip r:embed="rId95"/>
                  <a:stretch>
                    <a:fillRect/>
                  </a:stretch>
                </p:blipFill>
                <p:spPr>
                  <a:xfrm>
                    <a:off x="5149782" y="3728120"/>
                    <a:ext cx="328974" cy="859458"/>
                  </a:xfrm>
                  <a:prstGeom prst="rect">
                    <a:avLst/>
                  </a:prstGeom>
                </p:spPr>
              </p:pic>
            </mc:Fallback>
          </mc:AlternateContent>
          <mc:AlternateContent xmlns:mc="http://schemas.openxmlformats.org/markup-compatibility/2006" xmlns:p14="http://schemas.microsoft.com/office/powerpoint/2010/main">
            <mc:Choice Requires="p14">
              <p:contentPart p14:bwMode="auto" r:id="rId96">
                <p14:nvContentPartPr>
                  <p14:cNvPr id="56" name="Ink 55">
                    <a:extLst>
                      <a:ext uri="{FF2B5EF4-FFF2-40B4-BE49-F238E27FC236}">
                        <a16:creationId xmlns:a16="http://schemas.microsoft.com/office/drawing/2014/main" id="{07AAFE88-E16D-7533-8FE4-A6534AAA607C}"/>
                      </a:ext>
                    </a:extLst>
                  </p14:cNvPr>
                  <p14:cNvContentPartPr/>
                  <p14:nvPr/>
                </p14:nvContentPartPr>
                <p14:xfrm>
                  <a:off x="5028604" y="4073981"/>
                  <a:ext cx="188640" cy="149400"/>
                </p14:xfrm>
              </p:contentPart>
            </mc:Choice>
            <mc:Fallback xmlns="">
              <p:pic>
                <p:nvPicPr>
                  <p:cNvPr id="56" name="Ink 55">
                    <a:extLst>
                      <a:ext uri="{FF2B5EF4-FFF2-40B4-BE49-F238E27FC236}">
                        <a16:creationId xmlns:a16="http://schemas.microsoft.com/office/drawing/2014/main" id="{07AAFE88-E16D-7533-8FE4-A6534AAA607C}"/>
                      </a:ext>
                    </a:extLst>
                  </p:cNvPr>
                  <p:cNvPicPr/>
                  <p:nvPr/>
                </p:nvPicPr>
                <p:blipFill>
                  <a:blip r:embed="rId97"/>
                  <a:stretch>
                    <a:fillRect/>
                  </a:stretch>
                </p:blipFill>
                <p:spPr>
                  <a:xfrm>
                    <a:off x="4904964" y="3943906"/>
                    <a:ext cx="435214" cy="408806"/>
                  </a:xfrm>
                  <a:prstGeom prst="rect">
                    <a:avLst/>
                  </a:prstGeom>
                </p:spPr>
              </p:pic>
            </mc:Fallback>
          </mc:AlternateContent>
          <mc:AlternateContent xmlns:mc="http://schemas.openxmlformats.org/markup-compatibility/2006" xmlns:p14="http://schemas.microsoft.com/office/powerpoint/2010/main">
            <mc:Choice Requires="p14">
              <p:contentPart p14:bwMode="auto" r:id="rId98">
                <p14:nvContentPartPr>
                  <p14:cNvPr id="57" name="Ink 56">
                    <a:extLst>
                      <a:ext uri="{FF2B5EF4-FFF2-40B4-BE49-F238E27FC236}">
                        <a16:creationId xmlns:a16="http://schemas.microsoft.com/office/drawing/2014/main" id="{EDC12382-A6E8-7B96-CEB7-D04080996DD9}"/>
                      </a:ext>
                    </a:extLst>
                  </p14:cNvPr>
                  <p14:cNvContentPartPr/>
                  <p14:nvPr/>
                </p14:nvContentPartPr>
                <p14:xfrm>
                  <a:off x="5097724" y="3995861"/>
                  <a:ext cx="119520" cy="227160"/>
                </p14:xfrm>
              </p:contentPart>
            </mc:Choice>
            <mc:Fallback xmlns="">
              <p:pic>
                <p:nvPicPr>
                  <p:cNvPr id="57" name="Ink 56">
                    <a:extLst>
                      <a:ext uri="{FF2B5EF4-FFF2-40B4-BE49-F238E27FC236}">
                        <a16:creationId xmlns:a16="http://schemas.microsoft.com/office/drawing/2014/main" id="{EDC12382-A6E8-7B96-CEB7-D04080996DD9}"/>
                      </a:ext>
                    </a:extLst>
                  </p:cNvPr>
                  <p:cNvPicPr/>
                  <p:nvPr/>
                </p:nvPicPr>
                <p:blipFill>
                  <a:blip r:embed="rId99"/>
                  <a:stretch>
                    <a:fillRect/>
                  </a:stretch>
                </p:blipFill>
                <p:spPr>
                  <a:xfrm>
                    <a:off x="4973961" y="3865949"/>
                    <a:ext cx="366339" cy="486241"/>
                  </a:xfrm>
                  <a:prstGeom prst="rect">
                    <a:avLst/>
                  </a:prstGeom>
                </p:spPr>
              </p:pic>
            </mc:Fallback>
          </mc:AlternateContent>
          <mc:AlternateContent xmlns:mc="http://schemas.openxmlformats.org/markup-compatibility/2006" xmlns:p14="http://schemas.microsoft.com/office/powerpoint/2010/main">
            <mc:Choice Requires="p14">
              <p:contentPart p14:bwMode="auto" r:id="rId100">
                <p14:nvContentPartPr>
                  <p14:cNvPr id="58" name="Ink 57">
                    <a:extLst>
                      <a:ext uri="{FF2B5EF4-FFF2-40B4-BE49-F238E27FC236}">
                        <a16:creationId xmlns:a16="http://schemas.microsoft.com/office/drawing/2014/main" id="{3F6A3382-DB76-4EB9-18D4-3E1370365043}"/>
                      </a:ext>
                    </a:extLst>
                  </p14:cNvPr>
                  <p14:cNvContentPartPr/>
                  <p14:nvPr/>
                </p14:nvContentPartPr>
                <p14:xfrm>
                  <a:off x="5175844" y="3946181"/>
                  <a:ext cx="99000" cy="230760"/>
                </p14:xfrm>
              </p:contentPart>
            </mc:Choice>
            <mc:Fallback xmlns="">
              <p:pic>
                <p:nvPicPr>
                  <p:cNvPr id="58" name="Ink 57">
                    <a:extLst>
                      <a:ext uri="{FF2B5EF4-FFF2-40B4-BE49-F238E27FC236}">
                        <a16:creationId xmlns:a16="http://schemas.microsoft.com/office/drawing/2014/main" id="{3F6A3382-DB76-4EB9-18D4-3E1370365043}"/>
                      </a:ext>
                    </a:extLst>
                  </p:cNvPr>
                  <p:cNvPicPr/>
                  <p:nvPr/>
                </p:nvPicPr>
                <p:blipFill>
                  <a:blip r:embed="rId101"/>
                  <a:stretch>
                    <a:fillRect/>
                  </a:stretch>
                </p:blipFill>
                <p:spPr>
                  <a:xfrm>
                    <a:off x="5052094" y="3816332"/>
                    <a:ext cx="345793" cy="489716"/>
                  </a:xfrm>
                  <a:prstGeom prst="rect">
                    <a:avLst/>
                  </a:prstGeom>
                </p:spPr>
              </p:pic>
            </mc:Fallback>
          </mc:AlternateContent>
          <mc:AlternateContent xmlns:mc="http://schemas.openxmlformats.org/markup-compatibility/2006" xmlns:p14="http://schemas.microsoft.com/office/powerpoint/2010/main">
            <mc:Choice Requires="p14">
              <p:contentPart p14:bwMode="auto" r:id="rId102">
                <p14:nvContentPartPr>
                  <p14:cNvPr id="59" name="Ink 58">
                    <a:extLst>
                      <a:ext uri="{FF2B5EF4-FFF2-40B4-BE49-F238E27FC236}">
                        <a16:creationId xmlns:a16="http://schemas.microsoft.com/office/drawing/2014/main" id="{78D2E9FC-2749-6983-87FB-AFBA06EF77E1}"/>
                      </a:ext>
                    </a:extLst>
                  </p14:cNvPr>
                  <p14:cNvContentPartPr/>
                  <p14:nvPr/>
                </p14:nvContentPartPr>
                <p14:xfrm>
                  <a:off x="4449004" y="3740261"/>
                  <a:ext cx="1181520" cy="1318680"/>
                </p14:xfrm>
              </p:contentPart>
            </mc:Choice>
            <mc:Fallback xmlns="">
              <p:pic>
                <p:nvPicPr>
                  <p:cNvPr id="59" name="Ink 58">
                    <a:extLst>
                      <a:ext uri="{FF2B5EF4-FFF2-40B4-BE49-F238E27FC236}">
                        <a16:creationId xmlns:a16="http://schemas.microsoft.com/office/drawing/2014/main" id="{78D2E9FC-2749-6983-87FB-AFBA06EF77E1}"/>
                      </a:ext>
                    </a:extLst>
                  </p:cNvPr>
                  <p:cNvPicPr/>
                  <p:nvPr/>
                </p:nvPicPr>
                <p:blipFill>
                  <a:blip r:embed="rId103"/>
                  <a:stretch>
                    <a:fillRect/>
                  </a:stretch>
                </p:blipFill>
                <p:spPr>
                  <a:xfrm>
                    <a:off x="4324969" y="3610030"/>
                    <a:ext cx="1428881" cy="1578397"/>
                  </a:xfrm>
                  <a:prstGeom prst="rect">
                    <a:avLst/>
                  </a:prstGeom>
                </p:spPr>
              </p:pic>
            </mc:Fallback>
          </mc:AlternateContent>
          <mc:AlternateContent xmlns:mc="http://schemas.openxmlformats.org/markup-compatibility/2006" xmlns:p14="http://schemas.microsoft.com/office/powerpoint/2010/main">
            <mc:Choice Requires="p14">
              <p:contentPart p14:bwMode="auto" r:id="rId104">
                <p14:nvContentPartPr>
                  <p14:cNvPr id="60" name="Ink 59">
                    <a:extLst>
                      <a:ext uri="{FF2B5EF4-FFF2-40B4-BE49-F238E27FC236}">
                        <a16:creationId xmlns:a16="http://schemas.microsoft.com/office/drawing/2014/main" id="{915275EE-CEEF-5AAB-1BDD-9975095F4E02}"/>
                      </a:ext>
                    </a:extLst>
                  </p14:cNvPr>
                  <p14:cNvContentPartPr/>
                  <p14:nvPr/>
                </p14:nvContentPartPr>
                <p14:xfrm>
                  <a:off x="4203484" y="3986141"/>
                  <a:ext cx="1213920" cy="1184760"/>
                </p14:xfrm>
              </p:contentPart>
            </mc:Choice>
            <mc:Fallback xmlns="">
              <p:pic>
                <p:nvPicPr>
                  <p:cNvPr id="60" name="Ink 59">
                    <a:extLst>
                      <a:ext uri="{FF2B5EF4-FFF2-40B4-BE49-F238E27FC236}">
                        <a16:creationId xmlns:a16="http://schemas.microsoft.com/office/drawing/2014/main" id="{915275EE-CEEF-5AAB-1BDD-9975095F4E02}"/>
                      </a:ext>
                    </a:extLst>
                  </p:cNvPr>
                  <p:cNvPicPr/>
                  <p:nvPr/>
                </p:nvPicPr>
                <p:blipFill>
                  <a:blip r:embed="rId105"/>
                  <a:stretch>
                    <a:fillRect/>
                  </a:stretch>
                </p:blipFill>
                <p:spPr>
                  <a:xfrm>
                    <a:off x="4079470" y="3855907"/>
                    <a:ext cx="1461239" cy="1444484"/>
                  </a:xfrm>
                  <a:prstGeom prst="rect">
                    <a:avLst/>
                  </a:prstGeom>
                </p:spPr>
              </p:pic>
            </mc:Fallback>
          </mc:AlternateContent>
          <mc:AlternateContent xmlns:mc="http://schemas.openxmlformats.org/markup-compatibility/2006" xmlns:p14="http://schemas.microsoft.com/office/powerpoint/2010/main">
            <mc:Choice Requires="p14">
              <p:contentPart p14:bwMode="auto" r:id="rId106">
                <p14:nvContentPartPr>
                  <p14:cNvPr id="61" name="Ink 60">
                    <a:extLst>
                      <a:ext uri="{FF2B5EF4-FFF2-40B4-BE49-F238E27FC236}">
                        <a16:creationId xmlns:a16="http://schemas.microsoft.com/office/drawing/2014/main" id="{4DBFA1F6-D053-0CB5-6854-1A305EDEB5F0}"/>
                      </a:ext>
                    </a:extLst>
                  </p14:cNvPr>
                  <p14:cNvContentPartPr/>
                  <p14:nvPr/>
                </p14:nvContentPartPr>
                <p14:xfrm>
                  <a:off x="4350724" y="3946181"/>
                  <a:ext cx="1089000" cy="1207440"/>
                </p14:xfrm>
              </p:contentPart>
            </mc:Choice>
            <mc:Fallback xmlns="">
              <p:pic>
                <p:nvPicPr>
                  <p:cNvPr id="61" name="Ink 60">
                    <a:extLst>
                      <a:ext uri="{FF2B5EF4-FFF2-40B4-BE49-F238E27FC236}">
                        <a16:creationId xmlns:a16="http://schemas.microsoft.com/office/drawing/2014/main" id="{4DBFA1F6-D053-0CB5-6854-1A305EDEB5F0}"/>
                      </a:ext>
                    </a:extLst>
                  </p:cNvPr>
                  <p:cNvPicPr/>
                  <p:nvPr/>
                </p:nvPicPr>
                <p:blipFill>
                  <a:blip r:embed="rId107"/>
                  <a:stretch>
                    <a:fillRect/>
                  </a:stretch>
                </p:blipFill>
                <p:spPr>
                  <a:xfrm>
                    <a:off x="4226652" y="3815908"/>
                    <a:ext cx="1336436" cy="1467241"/>
                  </a:xfrm>
                  <a:prstGeom prst="rect">
                    <a:avLst/>
                  </a:prstGeom>
                </p:spPr>
              </p:pic>
            </mc:Fallback>
          </mc:AlternateContent>
          <mc:AlternateContent xmlns:mc="http://schemas.openxmlformats.org/markup-compatibility/2006" xmlns:p14="http://schemas.microsoft.com/office/powerpoint/2010/main">
            <mc:Choice Requires="p14">
              <p:contentPart p14:bwMode="auto" r:id="rId108">
                <p14:nvContentPartPr>
                  <p14:cNvPr id="62" name="Ink 61">
                    <a:extLst>
                      <a:ext uri="{FF2B5EF4-FFF2-40B4-BE49-F238E27FC236}">
                        <a16:creationId xmlns:a16="http://schemas.microsoft.com/office/drawing/2014/main" id="{4F9A88CE-5F3F-F872-934F-3CB2139DD23D}"/>
                      </a:ext>
                    </a:extLst>
                  </p14:cNvPr>
                  <p14:cNvContentPartPr/>
                  <p14:nvPr/>
                </p14:nvContentPartPr>
                <p14:xfrm>
                  <a:off x="4419484" y="3759701"/>
                  <a:ext cx="1148760" cy="1373400"/>
                </p14:xfrm>
              </p:contentPart>
            </mc:Choice>
            <mc:Fallback xmlns="">
              <p:pic>
                <p:nvPicPr>
                  <p:cNvPr id="62" name="Ink 61">
                    <a:extLst>
                      <a:ext uri="{FF2B5EF4-FFF2-40B4-BE49-F238E27FC236}">
                        <a16:creationId xmlns:a16="http://schemas.microsoft.com/office/drawing/2014/main" id="{4F9A88CE-5F3F-F872-934F-3CB2139DD23D}"/>
                      </a:ext>
                    </a:extLst>
                  </p:cNvPr>
                  <p:cNvPicPr/>
                  <p:nvPr/>
                </p:nvPicPr>
                <p:blipFill>
                  <a:blip r:embed="rId109"/>
                  <a:stretch>
                    <a:fillRect/>
                  </a:stretch>
                </p:blipFill>
                <p:spPr>
                  <a:xfrm>
                    <a:off x="4295390" y="3629433"/>
                    <a:ext cx="1396240" cy="1633192"/>
                  </a:xfrm>
                  <a:prstGeom prst="rect">
                    <a:avLst/>
                  </a:prstGeom>
                </p:spPr>
              </p:pic>
            </mc:Fallback>
          </mc:AlternateContent>
          <mc:AlternateContent xmlns:mc="http://schemas.openxmlformats.org/markup-compatibility/2006" xmlns:p14="http://schemas.microsoft.com/office/powerpoint/2010/main">
            <mc:Choice Requires="p14">
              <p:contentPart p14:bwMode="auto" r:id="rId110">
                <p14:nvContentPartPr>
                  <p14:cNvPr id="63" name="Ink 62">
                    <a:extLst>
                      <a:ext uri="{FF2B5EF4-FFF2-40B4-BE49-F238E27FC236}">
                        <a16:creationId xmlns:a16="http://schemas.microsoft.com/office/drawing/2014/main" id="{2C6C4B3E-2C7D-A51D-2413-206414EF2F22}"/>
                      </a:ext>
                    </a:extLst>
                  </p14:cNvPr>
                  <p14:cNvContentPartPr/>
                  <p14:nvPr/>
                </p14:nvContentPartPr>
                <p14:xfrm>
                  <a:off x="4449004" y="3897221"/>
                  <a:ext cx="784440" cy="1001520"/>
                </p14:xfrm>
              </p:contentPart>
            </mc:Choice>
            <mc:Fallback xmlns="">
              <p:pic>
                <p:nvPicPr>
                  <p:cNvPr id="63" name="Ink 62">
                    <a:extLst>
                      <a:ext uri="{FF2B5EF4-FFF2-40B4-BE49-F238E27FC236}">
                        <a16:creationId xmlns:a16="http://schemas.microsoft.com/office/drawing/2014/main" id="{2C6C4B3E-2C7D-A51D-2413-206414EF2F22}"/>
                      </a:ext>
                    </a:extLst>
                  </p:cNvPr>
                  <p:cNvPicPr/>
                  <p:nvPr/>
                </p:nvPicPr>
                <p:blipFill>
                  <a:blip r:embed="rId111"/>
                  <a:stretch>
                    <a:fillRect/>
                  </a:stretch>
                </p:blipFill>
                <p:spPr>
                  <a:xfrm>
                    <a:off x="4324996" y="3767009"/>
                    <a:ext cx="1031748" cy="1261201"/>
                  </a:xfrm>
                  <a:prstGeom prst="rect">
                    <a:avLst/>
                  </a:prstGeom>
                </p:spPr>
              </p:pic>
            </mc:Fallback>
          </mc:AlternateContent>
          <mc:AlternateContent xmlns:mc="http://schemas.openxmlformats.org/markup-compatibility/2006" xmlns:p14="http://schemas.microsoft.com/office/powerpoint/2010/main">
            <mc:Choice Requires="p14">
              <p:contentPart p14:bwMode="auto" r:id="rId112">
                <p14:nvContentPartPr>
                  <p14:cNvPr id="64" name="Ink 63">
                    <a:extLst>
                      <a:ext uri="{FF2B5EF4-FFF2-40B4-BE49-F238E27FC236}">
                        <a16:creationId xmlns:a16="http://schemas.microsoft.com/office/drawing/2014/main" id="{FE839EE2-B1BF-02EE-0AE3-C19E6F227785}"/>
                      </a:ext>
                    </a:extLst>
                  </p14:cNvPr>
                  <p14:cNvContentPartPr/>
                  <p14:nvPr/>
                </p14:nvContentPartPr>
                <p14:xfrm>
                  <a:off x="4242364" y="4084061"/>
                  <a:ext cx="864000" cy="872280"/>
                </p14:xfrm>
              </p:contentPart>
            </mc:Choice>
            <mc:Fallback xmlns="">
              <p:pic>
                <p:nvPicPr>
                  <p:cNvPr id="64" name="Ink 63">
                    <a:extLst>
                      <a:ext uri="{FF2B5EF4-FFF2-40B4-BE49-F238E27FC236}">
                        <a16:creationId xmlns:a16="http://schemas.microsoft.com/office/drawing/2014/main" id="{FE839EE2-B1BF-02EE-0AE3-C19E6F227785}"/>
                      </a:ext>
                    </a:extLst>
                  </p:cNvPr>
                  <p:cNvPicPr/>
                  <p:nvPr/>
                </p:nvPicPr>
                <p:blipFill>
                  <a:blip r:embed="rId113"/>
                  <a:stretch>
                    <a:fillRect/>
                  </a:stretch>
                </p:blipFill>
                <p:spPr>
                  <a:xfrm>
                    <a:off x="4118328" y="3953814"/>
                    <a:ext cx="1111363" cy="1132029"/>
                  </a:xfrm>
                  <a:prstGeom prst="rect">
                    <a:avLst/>
                  </a:prstGeom>
                </p:spPr>
              </p:pic>
            </mc:Fallback>
          </mc:AlternateContent>
          <mc:AlternateContent xmlns:mc="http://schemas.openxmlformats.org/markup-compatibility/2006" xmlns:p14="http://schemas.microsoft.com/office/powerpoint/2010/main">
            <mc:Choice Requires="p14">
              <p:contentPart p14:bwMode="auto" r:id="rId114">
                <p14:nvContentPartPr>
                  <p14:cNvPr id="65" name="Ink 64">
                    <a:extLst>
                      <a:ext uri="{FF2B5EF4-FFF2-40B4-BE49-F238E27FC236}">
                        <a16:creationId xmlns:a16="http://schemas.microsoft.com/office/drawing/2014/main" id="{88CAFBAC-6C44-CA61-03F8-E0B56E9ED99F}"/>
                      </a:ext>
                    </a:extLst>
                  </p14:cNvPr>
                  <p14:cNvContentPartPr/>
                  <p14:nvPr/>
                </p14:nvContentPartPr>
                <p14:xfrm>
                  <a:off x="4282324" y="4270541"/>
                  <a:ext cx="1001880" cy="923040"/>
                </p14:xfrm>
              </p:contentPart>
            </mc:Choice>
            <mc:Fallback xmlns="">
              <p:pic>
                <p:nvPicPr>
                  <p:cNvPr id="65" name="Ink 64">
                    <a:extLst>
                      <a:ext uri="{FF2B5EF4-FFF2-40B4-BE49-F238E27FC236}">
                        <a16:creationId xmlns:a16="http://schemas.microsoft.com/office/drawing/2014/main" id="{88CAFBAC-6C44-CA61-03F8-E0B56E9ED99F}"/>
                      </a:ext>
                    </a:extLst>
                  </p:cNvPr>
                  <p:cNvPicPr/>
                  <p:nvPr/>
                </p:nvPicPr>
                <p:blipFill>
                  <a:blip r:embed="rId115"/>
                  <a:stretch>
                    <a:fillRect/>
                  </a:stretch>
                </p:blipFill>
                <p:spPr>
                  <a:xfrm>
                    <a:off x="4158329" y="4140273"/>
                    <a:ext cx="1249162" cy="1182831"/>
                  </a:xfrm>
                  <a:prstGeom prst="rect">
                    <a:avLst/>
                  </a:prstGeom>
                </p:spPr>
              </p:pic>
            </mc:Fallback>
          </mc:AlternateContent>
          <mc:AlternateContent xmlns:mc="http://schemas.openxmlformats.org/markup-compatibility/2006" xmlns:p14="http://schemas.microsoft.com/office/powerpoint/2010/main">
            <mc:Choice Requires="p14">
              <p:contentPart p14:bwMode="auto" r:id="rId116">
                <p14:nvContentPartPr>
                  <p14:cNvPr id="66" name="Ink 65">
                    <a:extLst>
                      <a:ext uri="{FF2B5EF4-FFF2-40B4-BE49-F238E27FC236}">
                        <a16:creationId xmlns:a16="http://schemas.microsoft.com/office/drawing/2014/main" id="{7AACFE52-3092-F14C-34BD-832AD6935076}"/>
                      </a:ext>
                    </a:extLst>
                  </p14:cNvPr>
                  <p14:cNvContentPartPr/>
                  <p14:nvPr/>
                </p14:nvContentPartPr>
                <p14:xfrm>
                  <a:off x="4321204" y="4417781"/>
                  <a:ext cx="963360" cy="911880"/>
                </p14:xfrm>
              </p:contentPart>
            </mc:Choice>
            <mc:Fallback xmlns="">
              <p:pic>
                <p:nvPicPr>
                  <p:cNvPr id="66" name="Ink 65">
                    <a:extLst>
                      <a:ext uri="{FF2B5EF4-FFF2-40B4-BE49-F238E27FC236}">
                        <a16:creationId xmlns:a16="http://schemas.microsoft.com/office/drawing/2014/main" id="{7AACFE52-3092-F14C-34BD-832AD6935076}"/>
                      </a:ext>
                    </a:extLst>
                  </p:cNvPr>
                  <p:cNvPicPr/>
                  <p:nvPr/>
                </p:nvPicPr>
                <p:blipFill>
                  <a:blip r:embed="rId117"/>
                  <a:stretch>
                    <a:fillRect/>
                  </a:stretch>
                </p:blipFill>
                <p:spPr>
                  <a:xfrm>
                    <a:off x="4197151" y="4287619"/>
                    <a:ext cx="1210757" cy="1171461"/>
                  </a:xfrm>
                  <a:prstGeom prst="rect">
                    <a:avLst/>
                  </a:prstGeom>
                </p:spPr>
              </p:pic>
            </mc:Fallback>
          </mc:AlternateContent>
          <mc:AlternateContent xmlns:mc="http://schemas.openxmlformats.org/markup-compatibility/2006" xmlns:p14="http://schemas.microsoft.com/office/powerpoint/2010/main">
            <mc:Choice Requires="p14">
              <p:contentPart p14:bwMode="auto" r:id="rId118">
                <p14:nvContentPartPr>
                  <p14:cNvPr id="67" name="Ink 66">
                    <a:extLst>
                      <a:ext uri="{FF2B5EF4-FFF2-40B4-BE49-F238E27FC236}">
                        <a16:creationId xmlns:a16="http://schemas.microsoft.com/office/drawing/2014/main" id="{ABDDA825-9501-EAEA-A972-8224FDC5421F}"/>
                      </a:ext>
                    </a:extLst>
                  </p14:cNvPr>
                  <p14:cNvContentPartPr/>
                  <p14:nvPr/>
                </p14:nvContentPartPr>
                <p14:xfrm>
                  <a:off x="4222924" y="4604261"/>
                  <a:ext cx="1111680" cy="751680"/>
                </p14:xfrm>
              </p:contentPart>
            </mc:Choice>
            <mc:Fallback xmlns="">
              <p:pic>
                <p:nvPicPr>
                  <p:cNvPr id="67" name="Ink 66">
                    <a:extLst>
                      <a:ext uri="{FF2B5EF4-FFF2-40B4-BE49-F238E27FC236}">
                        <a16:creationId xmlns:a16="http://schemas.microsoft.com/office/drawing/2014/main" id="{ABDDA825-9501-EAEA-A972-8224FDC5421F}"/>
                      </a:ext>
                    </a:extLst>
                  </p:cNvPr>
                  <p:cNvPicPr/>
                  <p:nvPr/>
                </p:nvPicPr>
                <p:blipFill>
                  <a:blip r:embed="rId119"/>
                  <a:stretch>
                    <a:fillRect/>
                  </a:stretch>
                </p:blipFill>
                <p:spPr>
                  <a:xfrm>
                    <a:off x="4098853" y="4474019"/>
                    <a:ext cx="1359114" cy="1011419"/>
                  </a:xfrm>
                  <a:prstGeom prst="rect">
                    <a:avLst/>
                  </a:prstGeom>
                </p:spPr>
              </p:pic>
            </mc:Fallback>
          </mc:AlternateContent>
          <mc:AlternateContent xmlns:mc="http://schemas.openxmlformats.org/markup-compatibility/2006" xmlns:p14="http://schemas.microsoft.com/office/powerpoint/2010/main">
            <mc:Choice Requires="p14">
              <p:contentPart p14:bwMode="auto" r:id="rId120">
                <p14:nvContentPartPr>
                  <p14:cNvPr id="68" name="Ink 67">
                    <a:extLst>
                      <a:ext uri="{FF2B5EF4-FFF2-40B4-BE49-F238E27FC236}">
                        <a16:creationId xmlns:a16="http://schemas.microsoft.com/office/drawing/2014/main" id="{44A489A3-3AEB-7163-BE6B-431086CE1127}"/>
                      </a:ext>
                    </a:extLst>
                  </p14:cNvPr>
                  <p14:cNvContentPartPr/>
                  <p14:nvPr/>
                </p14:nvContentPartPr>
                <p14:xfrm>
                  <a:off x="3741604" y="4761581"/>
                  <a:ext cx="1779480" cy="325800"/>
                </p14:xfrm>
              </p:contentPart>
            </mc:Choice>
            <mc:Fallback xmlns="">
              <p:pic>
                <p:nvPicPr>
                  <p:cNvPr id="68" name="Ink 67">
                    <a:extLst>
                      <a:ext uri="{FF2B5EF4-FFF2-40B4-BE49-F238E27FC236}">
                        <a16:creationId xmlns:a16="http://schemas.microsoft.com/office/drawing/2014/main" id="{44A489A3-3AEB-7163-BE6B-431086CE1127}"/>
                      </a:ext>
                    </a:extLst>
                  </p:cNvPr>
                  <p:cNvPicPr/>
                  <p:nvPr/>
                </p:nvPicPr>
                <p:blipFill>
                  <a:blip r:embed="rId121"/>
                  <a:stretch>
                    <a:fillRect/>
                  </a:stretch>
                </p:blipFill>
                <p:spPr>
                  <a:xfrm>
                    <a:off x="3617537" y="4631410"/>
                    <a:ext cx="2026906" cy="585399"/>
                  </a:xfrm>
                  <a:prstGeom prst="rect">
                    <a:avLst/>
                  </a:prstGeom>
                </p:spPr>
              </p:pic>
            </mc:Fallback>
          </mc:AlternateContent>
          <mc:AlternateContent xmlns:mc="http://schemas.openxmlformats.org/markup-compatibility/2006" xmlns:p14="http://schemas.microsoft.com/office/powerpoint/2010/main">
            <mc:Choice Requires="p14">
              <p:contentPart p14:bwMode="auto" r:id="rId122">
                <p14:nvContentPartPr>
                  <p14:cNvPr id="69" name="Ink 68">
                    <a:extLst>
                      <a:ext uri="{FF2B5EF4-FFF2-40B4-BE49-F238E27FC236}">
                        <a16:creationId xmlns:a16="http://schemas.microsoft.com/office/drawing/2014/main" id="{826071D6-5170-8D5D-E3AA-8E495678DD52}"/>
                      </a:ext>
                    </a:extLst>
                  </p14:cNvPr>
                  <p14:cNvContentPartPr/>
                  <p14:nvPr/>
                </p14:nvContentPartPr>
                <p14:xfrm>
                  <a:off x="4881364" y="5203661"/>
                  <a:ext cx="488880" cy="284040"/>
                </p14:xfrm>
              </p:contentPart>
            </mc:Choice>
            <mc:Fallback xmlns="">
              <p:pic>
                <p:nvPicPr>
                  <p:cNvPr id="69" name="Ink 68">
                    <a:extLst>
                      <a:ext uri="{FF2B5EF4-FFF2-40B4-BE49-F238E27FC236}">
                        <a16:creationId xmlns:a16="http://schemas.microsoft.com/office/drawing/2014/main" id="{826071D6-5170-8D5D-E3AA-8E495678DD52}"/>
                      </a:ext>
                    </a:extLst>
                  </p:cNvPr>
                  <p:cNvPicPr/>
                  <p:nvPr/>
                </p:nvPicPr>
                <p:blipFill>
                  <a:blip r:embed="rId123"/>
                  <a:stretch>
                    <a:fillRect/>
                  </a:stretch>
                </p:blipFill>
                <p:spPr>
                  <a:xfrm>
                    <a:off x="4757373" y="5073538"/>
                    <a:ext cx="736154" cy="543543"/>
                  </a:xfrm>
                  <a:prstGeom prst="rect">
                    <a:avLst/>
                  </a:prstGeom>
                </p:spPr>
              </p:pic>
            </mc:Fallback>
          </mc:AlternateContent>
        </p:grpSp>
        <p:pic>
          <p:nvPicPr>
            <p:cNvPr id="8" name="Picture 7">
              <a:extLst>
                <a:ext uri="{FF2B5EF4-FFF2-40B4-BE49-F238E27FC236}">
                  <a16:creationId xmlns:a16="http://schemas.microsoft.com/office/drawing/2014/main" id="{96B84CF1-6063-2FAB-0EAB-465B969C0062}"/>
                </a:ext>
              </a:extLst>
            </p:cNvPr>
            <p:cNvPicPr>
              <a:picLocks noChangeAspect="1"/>
            </p:cNvPicPr>
            <p:nvPr/>
          </p:nvPicPr>
          <p:blipFill>
            <a:blip r:embed="rId124"/>
            <a:stretch>
              <a:fillRect/>
            </a:stretch>
          </p:blipFill>
          <p:spPr>
            <a:xfrm>
              <a:off x="4325226" y="1794910"/>
              <a:ext cx="3404926" cy="3443748"/>
            </a:xfrm>
            <a:prstGeom prst="rect">
              <a:avLst/>
            </a:prstGeom>
          </p:spPr>
        </p:pic>
      </p:grpSp>
      <p:grpSp>
        <p:nvGrpSpPr>
          <p:cNvPr id="70" name="Group 69">
            <a:extLst>
              <a:ext uri="{FF2B5EF4-FFF2-40B4-BE49-F238E27FC236}">
                <a16:creationId xmlns:a16="http://schemas.microsoft.com/office/drawing/2014/main" id="{EE2FEBA9-0541-8D02-8E1F-ECA5102D3C08}"/>
              </a:ext>
            </a:extLst>
          </p:cNvPr>
          <p:cNvGrpSpPr/>
          <p:nvPr/>
        </p:nvGrpSpPr>
        <p:grpSpPr>
          <a:xfrm rot="1761631" flipV="1">
            <a:off x="8350618" y="3670476"/>
            <a:ext cx="2025150" cy="2130889"/>
            <a:chOff x="3741604" y="1081548"/>
            <a:chExt cx="3988548" cy="4406153"/>
          </a:xfrm>
        </p:grpSpPr>
        <p:pic>
          <p:nvPicPr>
            <p:cNvPr id="71" name="Picture 70" descr="Diagram&#10;&#10;Description automatically generated">
              <a:extLst>
                <a:ext uri="{FF2B5EF4-FFF2-40B4-BE49-F238E27FC236}">
                  <a16:creationId xmlns:a16="http://schemas.microsoft.com/office/drawing/2014/main" id="{BF63F17C-819C-1E9D-88B5-A7CCF65B6483}"/>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7360" t="-19606" r="-4117" b="26708"/>
            <a:stretch/>
          </p:blipFill>
          <p:spPr>
            <a:xfrm>
              <a:off x="4587505" y="1081548"/>
              <a:ext cx="2801711" cy="3898787"/>
            </a:xfrm>
            <a:prstGeom prst="rect">
              <a:avLst/>
            </a:prstGeom>
          </p:spPr>
        </p:pic>
        <mc:AlternateContent xmlns:mc="http://schemas.openxmlformats.org/markup-compatibility/2006" xmlns:p14="http://schemas.microsoft.com/office/powerpoint/2010/main">
          <mc:Choice Requires="p14">
            <p:contentPart p14:bwMode="auto" r:id="rId125">
              <p14:nvContentPartPr>
                <p14:cNvPr id="72" name="Ink 71">
                  <a:extLst>
                    <a:ext uri="{FF2B5EF4-FFF2-40B4-BE49-F238E27FC236}">
                      <a16:creationId xmlns:a16="http://schemas.microsoft.com/office/drawing/2014/main" id="{FB5384E5-5EB9-4AEC-51D8-0E4567E0FC35}"/>
                    </a:ext>
                  </a:extLst>
                </p14:cNvPr>
                <p14:cNvContentPartPr/>
                <p14:nvPr/>
              </p14:nvContentPartPr>
              <p14:xfrm>
                <a:off x="4310044" y="1879421"/>
                <a:ext cx="919800" cy="629640"/>
              </p14:xfrm>
            </p:contentPart>
          </mc:Choice>
          <mc:Fallback xmlns="">
            <p:pic>
              <p:nvPicPr>
                <p:cNvPr id="72" name="Ink 71">
                  <a:extLst>
                    <a:ext uri="{FF2B5EF4-FFF2-40B4-BE49-F238E27FC236}">
                      <a16:creationId xmlns:a16="http://schemas.microsoft.com/office/drawing/2014/main" id="{FB5384E5-5EB9-4AEC-51D8-0E4567E0FC35}"/>
                    </a:ext>
                  </a:extLst>
                </p:cNvPr>
                <p:cNvPicPr/>
                <p:nvPr/>
              </p:nvPicPr>
              <p:blipFill>
                <a:blip r:embed="rId126"/>
                <a:stretch>
                  <a:fillRect/>
                </a:stretch>
              </p:blipFill>
              <p:spPr>
                <a:xfrm>
                  <a:off x="4186034" y="1749330"/>
                  <a:ext cx="1167111" cy="889078"/>
                </a:xfrm>
                <a:prstGeom prst="rect">
                  <a:avLst/>
                </a:prstGeom>
              </p:spPr>
            </p:pic>
          </mc:Fallback>
        </mc:AlternateContent>
        <p:grpSp>
          <p:nvGrpSpPr>
            <p:cNvPr id="73" name="Group 72">
              <a:extLst>
                <a:ext uri="{FF2B5EF4-FFF2-40B4-BE49-F238E27FC236}">
                  <a16:creationId xmlns:a16="http://schemas.microsoft.com/office/drawing/2014/main" id="{1CE9302E-77D3-602C-AB57-7292946BF199}"/>
                </a:ext>
              </a:extLst>
            </p:cNvPr>
            <p:cNvGrpSpPr/>
            <p:nvPr/>
          </p:nvGrpSpPr>
          <p:grpSpPr>
            <a:xfrm>
              <a:off x="3741604" y="1791221"/>
              <a:ext cx="3626640" cy="3696480"/>
              <a:chOff x="3741604" y="1791221"/>
              <a:chExt cx="3626640" cy="3696480"/>
            </a:xfrm>
          </p:grpSpPr>
          <mc:AlternateContent xmlns:mc="http://schemas.openxmlformats.org/markup-compatibility/2006" xmlns:p14="http://schemas.microsoft.com/office/powerpoint/2010/main">
            <mc:Choice Requires="p14">
              <p:contentPart p14:bwMode="auto" r:id="rId127">
                <p14:nvContentPartPr>
                  <p14:cNvPr id="75" name="Ink 74">
                    <a:extLst>
                      <a:ext uri="{FF2B5EF4-FFF2-40B4-BE49-F238E27FC236}">
                        <a16:creationId xmlns:a16="http://schemas.microsoft.com/office/drawing/2014/main" id="{18C95940-09AE-99F8-5237-7ECD361512AB}"/>
                      </a:ext>
                    </a:extLst>
                  </p14:cNvPr>
                  <p14:cNvContentPartPr/>
                  <p14:nvPr/>
                </p14:nvContentPartPr>
                <p14:xfrm>
                  <a:off x="4280524" y="1791221"/>
                  <a:ext cx="1281960" cy="1311480"/>
                </p14:xfrm>
              </p:contentPart>
            </mc:Choice>
            <mc:Fallback xmlns="">
              <p:pic>
                <p:nvPicPr>
                  <p:cNvPr id="75" name="Ink 74">
                    <a:extLst>
                      <a:ext uri="{FF2B5EF4-FFF2-40B4-BE49-F238E27FC236}">
                        <a16:creationId xmlns:a16="http://schemas.microsoft.com/office/drawing/2014/main" id="{18C95940-09AE-99F8-5237-7ECD361512AB}"/>
                      </a:ext>
                    </a:extLst>
                  </p:cNvPr>
                  <p:cNvPicPr/>
                  <p:nvPr/>
                </p:nvPicPr>
                <p:blipFill>
                  <a:blip r:embed="rId128"/>
                  <a:stretch>
                    <a:fillRect/>
                  </a:stretch>
                </p:blipFill>
                <p:spPr>
                  <a:xfrm>
                    <a:off x="4156509" y="1660966"/>
                    <a:ext cx="1529281" cy="1571245"/>
                  </a:xfrm>
                  <a:prstGeom prst="rect">
                    <a:avLst/>
                  </a:prstGeom>
                </p:spPr>
              </p:pic>
            </mc:Fallback>
          </mc:AlternateContent>
          <mc:AlternateContent xmlns:mc="http://schemas.openxmlformats.org/markup-compatibility/2006" xmlns:p14="http://schemas.microsoft.com/office/powerpoint/2010/main">
            <mc:Choice Requires="p14">
              <p:contentPart p14:bwMode="auto" r:id="rId129">
                <p14:nvContentPartPr>
                  <p14:cNvPr id="76" name="Ink 75">
                    <a:extLst>
                      <a:ext uri="{FF2B5EF4-FFF2-40B4-BE49-F238E27FC236}">
                        <a16:creationId xmlns:a16="http://schemas.microsoft.com/office/drawing/2014/main" id="{0C0AB044-D09E-9567-DDE7-6F8D5546E7FF}"/>
                      </a:ext>
                    </a:extLst>
                  </p14:cNvPr>
                  <p14:cNvContentPartPr/>
                  <p14:nvPr/>
                </p14:nvContentPartPr>
                <p14:xfrm>
                  <a:off x="4989724" y="2462981"/>
                  <a:ext cx="186480" cy="395280"/>
                </p14:xfrm>
              </p:contentPart>
            </mc:Choice>
            <mc:Fallback xmlns="">
              <p:pic>
                <p:nvPicPr>
                  <p:cNvPr id="76" name="Ink 75">
                    <a:extLst>
                      <a:ext uri="{FF2B5EF4-FFF2-40B4-BE49-F238E27FC236}">
                        <a16:creationId xmlns:a16="http://schemas.microsoft.com/office/drawing/2014/main" id="{0C0AB044-D09E-9567-DDE7-6F8D5546E7FF}"/>
                      </a:ext>
                    </a:extLst>
                  </p:cNvPr>
                  <p:cNvPicPr/>
                  <p:nvPr/>
                </p:nvPicPr>
                <p:blipFill>
                  <a:blip r:embed="rId130"/>
                  <a:stretch>
                    <a:fillRect/>
                  </a:stretch>
                </p:blipFill>
                <p:spPr>
                  <a:xfrm>
                    <a:off x="4866110" y="2332710"/>
                    <a:ext cx="433001" cy="655078"/>
                  </a:xfrm>
                  <a:prstGeom prst="rect">
                    <a:avLst/>
                  </a:prstGeom>
                </p:spPr>
              </p:pic>
            </mc:Fallback>
          </mc:AlternateContent>
          <mc:AlternateContent xmlns:mc="http://schemas.openxmlformats.org/markup-compatibility/2006" xmlns:p14="http://schemas.microsoft.com/office/powerpoint/2010/main">
            <mc:Choice Requires="p14">
              <p:contentPart p14:bwMode="auto" r:id="rId131">
                <p14:nvContentPartPr>
                  <p14:cNvPr id="77" name="Ink 76">
                    <a:extLst>
                      <a:ext uri="{FF2B5EF4-FFF2-40B4-BE49-F238E27FC236}">
                        <a16:creationId xmlns:a16="http://schemas.microsoft.com/office/drawing/2014/main" id="{262D4718-9A70-0F8F-3475-E66DA0DCD74C}"/>
                      </a:ext>
                    </a:extLst>
                  </p14:cNvPr>
                  <p14:cNvContentPartPr/>
                  <p14:nvPr/>
                </p14:nvContentPartPr>
                <p14:xfrm>
                  <a:off x="5028604" y="2325461"/>
                  <a:ext cx="100080" cy="324720"/>
                </p14:xfrm>
              </p:contentPart>
            </mc:Choice>
            <mc:Fallback xmlns="">
              <p:pic>
                <p:nvPicPr>
                  <p:cNvPr id="77" name="Ink 76">
                    <a:extLst>
                      <a:ext uri="{FF2B5EF4-FFF2-40B4-BE49-F238E27FC236}">
                        <a16:creationId xmlns:a16="http://schemas.microsoft.com/office/drawing/2014/main" id="{262D4718-9A70-0F8F-3475-E66DA0DCD74C}"/>
                      </a:ext>
                    </a:extLst>
                  </p:cNvPr>
                  <p:cNvPicPr/>
                  <p:nvPr/>
                </p:nvPicPr>
                <p:blipFill>
                  <a:blip r:embed="rId132"/>
                  <a:stretch>
                    <a:fillRect/>
                  </a:stretch>
                </p:blipFill>
                <p:spPr>
                  <a:xfrm>
                    <a:off x="4905266" y="2195424"/>
                    <a:ext cx="346051" cy="584050"/>
                  </a:xfrm>
                  <a:prstGeom prst="rect">
                    <a:avLst/>
                  </a:prstGeom>
                </p:spPr>
              </p:pic>
            </mc:Fallback>
          </mc:AlternateContent>
          <mc:AlternateContent xmlns:mc="http://schemas.openxmlformats.org/markup-compatibility/2006" xmlns:p14="http://schemas.microsoft.com/office/powerpoint/2010/main">
            <mc:Choice Requires="p14">
              <p:contentPart p14:bwMode="auto" r:id="rId133">
                <p14:nvContentPartPr>
                  <p14:cNvPr id="78" name="Ink 77">
                    <a:extLst>
                      <a:ext uri="{FF2B5EF4-FFF2-40B4-BE49-F238E27FC236}">
                        <a16:creationId xmlns:a16="http://schemas.microsoft.com/office/drawing/2014/main" id="{0B090623-87BD-6D4F-DEF2-FEEDCE60DF7E}"/>
                      </a:ext>
                    </a:extLst>
                  </p14:cNvPr>
                  <p14:cNvContentPartPr/>
                  <p14:nvPr/>
                </p14:nvContentPartPr>
                <p14:xfrm>
                  <a:off x="5067844" y="2090021"/>
                  <a:ext cx="235800" cy="520200"/>
                </p14:xfrm>
              </p:contentPart>
            </mc:Choice>
            <mc:Fallback xmlns="">
              <p:pic>
                <p:nvPicPr>
                  <p:cNvPr id="78" name="Ink 77">
                    <a:extLst>
                      <a:ext uri="{FF2B5EF4-FFF2-40B4-BE49-F238E27FC236}">
                        <a16:creationId xmlns:a16="http://schemas.microsoft.com/office/drawing/2014/main" id="{0B090623-87BD-6D4F-DEF2-FEEDCE60DF7E}"/>
                      </a:ext>
                    </a:extLst>
                  </p:cNvPr>
                  <p:cNvPicPr/>
                  <p:nvPr/>
                </p:nvPicPr>
                <p:blipFill>
                  <a:blip r:embed="rId134"/>
                  <a:stretch>
                    <a:fillRect/>
                  </a:stretch>
                </p:blipFill>
                <p:spPr>
                  <a:xfrm>
                    <a:off x="4943925" y="1959971"/>
                    <a:ext cx="482930" cy="779557"/>
                  </a:xfrm>
                  <a:prstGeom prst="rect">
                    <a:avLst/>
                  </a:prstGeom>
                </p:spPr>
              </p:pic>
            </mc:Fallback>
          </mc:AlternateContent>
          <mc:AlternateContent xmlns:mc="http://schemas.openxmlformats.org/markup-compatibility/2006" xmlns:p14="http://schemas.microsoft.com/office/powerpoint/2010/main">
            <mc:Choice Requires="p14">
              <p:contentPart p14:bwMode="auto" r:id="rId135">
                <p14:nvContentPartPr>
                  <p14:cNvPr id="79" name="Ink 78">
                    <a:extLst>
                      <a:ext uri="{FF2B5EF4-FFF2-40B4-BE49-F238E27FC236}">
                        <a16:creationId xmlns:a16="http://schemas.microsoft.com/office/drawing/2014/main" id="{15B3A3F6-5370-598E-B4ED-74B5E1FCED26}"/>
                      </a:ext>
                    </a:extLst>
                  </p14:cNvPr>
                  <p14:cNvContentPartPr/>
                  <p14:nvPr/>
                </p14:nvContentPartPr>
                <p14:xfrm>
                  <a:off x="5196004" y="2090021"/>
                  <a:ext cx="30960" cy="552600"/>
                </p14:xfrm>
              </p:contentPart>
            </mc:Choice>
            <mc:Fallback xmlns="">
              <p:pic>
                <p:nvPicPr>
                  <p:cNvPr id="79" name="Ink 78">
                    <a:extLst>
                      <a:ext uri="{FF2B5EF4-FFF2-40B4-BE49-F238E27FC236}">
                        <a16:creationId xmlns:a16="http://schemas.microsoft.com/office/drawing/2014/main" id="{15B3A3F6-5370-598E-B4ED-74B5E1FCED26}"/>
                      </a:ext>
                    </a:extLst>
                  </p:cNvPr>
                  <p:cNvPicPr/>
                  <p:nvPr/>
                </p:nvPicPr>
                <p:blipFill>
                  <a:blip r:embed="rId136"/>
                  <a:stretch>
                    <a:fillRect/>
                  </a:stretch>
                </p:blipFill>
                <p:spPr>
                  <a:xfrm>
                    <a:off x="5070004" y="1959866"/>
                    <a:ext cx="282240" cy="812166"/>
                  </a:xfrm>
                  <a:prstGeom prst="rect">
                    <a:avLst/>
                  </a:prstGeom>
                </p:spPr>
              </p:pic>
            </mc:Fallback>
          </mc:AlternateContent>
          <mc:AlternateContent xmlns:mc="http://schemas.openxmlformats.org/markup-compatibility/2006" xmlns:p14="http://schemas.microsoft.com/office/powerpoint/2010/main">
            <mc:Choice Requires="p14">
              <p:contentPart p14:bwMode="auto" r:id="rId137">
                <p14:nvContentPartPr>
                  <p14:cNvPr id="80" name="Ink 79">
                    <a:extLst>
                      <a:ext uri="{FF2B5EF4-FFF2-40B4-BE49-F238E27FC236}">
                        <a16:creationId xmlns:a16="http://schemas.microsoft.com/office/drawing/2014/main" id="{9EEAAE96-5D95-7770-F33E-126D42D939BF}"/>
                      </a:ext>
                    </a:extLst>
                  </p14:cNvPr>
                  <p14:cNvContentPartPr/>
                  <p14:nvPr/>
                </p14:nvContentPartPr>
                <p14:xfrm>
                  <a:off x="5126884" y="2168141"/>
                  <a:ext cx="79200" cy="545400"/>
                </p14:xfrm>
              </p:contentPart>
            </mc:Choice>
            <mc:Fallback xmlns="">
              <p:pic>
                <p:nvPicPr>
                  <p:cNvPr id="80" name="Ink 79">
                    <a:extLst>
                      <a:ext uri="{FF2B5EF4-FFF2-40B4-BE49-F238E27FC236}">
                        <a16:creationId xmlns:a16="http://schemas.microsoft.com/office/drawing/2014/main" id="{9EEAAE96-5D95-7770-F33E-126D42D939BF}"/>
                      </a:ext>
                    </a:extLst>
                  </p:cNvPr>
                  <p:cNvPicPr/>
                  <p:nvPr/>
                </p:nvPicPr>
                <p:blipFill>
                  <a:blip r:embed="rId138"/>
                  <a:stretch>
                    <a:fillRect/>
                  </a:stretch>
                </p:blipFill>
                <p:spPr>
                  <a:xfrm>
                    <a:off x="5003134" y="2037930"/>
                    <a:ext cx="325993" cy="805079"/>
                  </a:xfrm>
                  <a:prstGeom prst="rect">
                    <a:avLst/>
                  </a:prstGeom>
                </p:spPr>
              </p:pic>
            </mc:Fallback>
          </mc:AlternateContent>
          <mc:AlternateContent xmlns:mc="http://schemas.openxmlformats.org/markup-compatibility/2006" xmlns:p14="http://schemas.microsoft.com/office/powerpoint/2010/main">
            <mc:Choice Requires="p14">
              <p:contentPart p14:bwMode="auto" r:id="rId139">
                <p14:nvContentPartPr>
                  <p14:cNvPr id="81" name="Ink 80">
                    <a:extLst>
                      <a:ext uri="{FF2B5EF4-FFF2-40B4-BE49-F238E27FC236}">
                        <a16:creationId xmlns:a16="http://schemas.microsoft.com/office/drawing/2014/main" id="{E15CA22D-D89C-230D-EA5D-FEBBFD2E6A40}"/>
                      </a:ext>
                    </a:extLst>
                  </p14:cNvPr>
                  <p14:cNvContentPartPr/>
                  <p14:nvPr/>
                </p14:nvContentPartPr>
                <p14:xfrm>
                  <a:off x="4989724" y="2286221"/>
                  <a:ext cx="156960" cy="551520"/>
                </p14:xfrm>
              </p:contentPart>
            </mc:Choice>
            <mc:Fallback xmlns="">
              <p:pic>
                <p:nvPicPr>
                  <p:cNvPr id="81" name="Ink 80">
                    <a:extLst>
                      <a:ext uri="{FF2B5EF4-FFF2-40B4-BE49-F238E27FC236}">
                        <a16:creationId xmlns:a16="http://schemas.microsoft.com/office/drawing/2014/main" id="{E15CA22D-D89C-230D-EA5D-FEBBFD2E6A40}"/>
                      </a:ext>
                    </a:extLst>
                  </p:cNvPr>
                  <p:cNvPicPr/>
                  <p:nvPr/>
                </p:nvPicPr>
                <p:blipFill>
                  <a:blip r:embed="rId140"/>
                  <a:stretch>
                    <a:fillRect/>
                  </a:stretch>
                </p:blipFill>
                <p:spPr>
                  <a:xfrm>
                    <a:off x="4865994" y="2155970"/>
                    <a:ext cx="403712" cy="811278"/>
                  </a:xfrm>
                  <a:prstGeom prst="rect">
                    <a:avLst/>
                  </a:prstGeom>
                </p:spPr>
              </p:pic>
            </mc:Fallback>
          </mc:AlternateContent>
          <mc:AlternateContent xmlns:mc="http://schemas.openxmlformats.org/markup-compatibility/2006" xmlns:p14="http://schemas.microsoft.com/office/powerpoint/2010/main">
            <mc:Choice Requires="p14">
              <p:contentPart p14:bwMode="auto" r:id="rId141">
                <p14:nvContentPartPr>
                  <p14:cNvPr id="82" name="Ink 81">
                    <a:extLst>
                      <a:ext uri="{FF2B5EF4-FFF2-40B4-BE49-F238E27FC236}">
                        <a16:creationId xmlns:a16="http://schemas.microsoft.com/office/drawing/2014/main" id="{2D32D9C5-8842-B818-2441-705DD60E006F}"/>
                      </a:ext>
                    </a:extLst>
                  </p14:cNvPr>
                  <p14:cNvContentPartPr/>
                  <p14:nvPr/>
                </p14:nvContentPartPr>
                <p14:xfrm>
                  <a:off x="4851844" y="2531741"/>
                  <a:ext cx="533520" cy="460440"/>
                </p14:xfrm>
              </p:contentPart>
            </mc:Choice>
            <mc:Fallback xmlns="">
              <p:pic>
                <p:nvPicPr>
                  <p:cNvPr id="82" name="Ink 81">
                    <a:extLst>
                      <a:ext uri="{FF2B5EF4-FFF2-40B4-BE49-F238E27FC236}">
                        <a16:creationId xmlns:a16="http://schemas.microsoft.com/office/drawing/2014/main" id="{2D32D9C5-8842-B818-2441-705DD60E006F}"/>
                      </a:ext>
                    </a:extLst>
                  </p:cNvPr>
                  <p:cNvPicPr/>
                  <p:nvPr/>
                </p:nvPicPr>
                <p:blipFill>
                  <a:blip r:embed="rId142"/>
                  <a:stretch>
                    <a:fillRect/>
                  </a:stretch>
                </p:blipFill>
                <p:spPr>
                  <a:xfrm>
                    <a:off x="4727852" y="2401568"/>
                    <a:ext cx="780796" cy="720042"/>
                  </a:xfrm>
                  <a:prstGeom prst="rect">
                    <a:avLst/>
                  </a:prstGeom>
                </p:spPr>
              </p:pic>
            </mc:Fallback>
          </mc:AlternateContent>
          <mc:AlternateContent xmlns:mc="http://schemas.openxmlformats.org/markup-compatibility/2006" xmlns:p14="http://schemas.microsoft.com/office/powerpoint/2010/main">
            <mc:Choice Requires="p14">
              <p:contentPart p14:bwMode="auto" r:id="rId143">
                <p14:nvContentPartPr>
                  <p14:cNvPr id="83" name="Ink 82">
                    <a:extLst>
                      <a:ext uri="{FF2B5EF4-FFF2-40B4-BE49-F238E27FC236}">
                        <a16:creationId xmlns:a16="http://schemas.microsoft.com/office/drawing/2014/main" id="{04A8E3A4-10E2-D299-59CD-243275C3E08F}"/>
                      </a:ext>
                    </a:extLst>
                  </p14:cNvPr>
                  <p14:cNvContentPartPr/>
                  <p14:nvPr/>
                </p14:nvContentPartPr>
                <p14:xfrm>
                  <a:off x="5135164" y="1901741"/>
                  <a:ext cx="740160" cy="612360"/>
                </p14:xfrm>
              </p:contentPart>
            </mc:Choice>
            <mc:Fallback xmlns="">
              <p:pic>
                <p:nvPicPr>
                  <p:cNvPr id="83" name="Ink 82">
                    <a:extLst>
                      <a:ext uri="{FF2B5EF4-FFF2-40B4-BE49-F238E27FC236}">
                        <a16:creationId xmlns:a16="http://schemas.microsoft.com/office/drawing/2014/main" id="{04A8E3A4-10E2-D299-59CD-243275C3E08F}"/>
                      </a:ext>
                    </a:extLst>
                  </p:cNvPr>
                  <p:cNvPicPr/>
                  <p:nvPr/>
                </p:nvPicPr>
                <p:blipFill>
                  <a:blip r:embed="rId144"/>
                  <a:stretch>
                    <a:fillRect/>
                  </a:stretch>
                </p:blipFill>
                <p:spPr>
                  <a:xfrm>
                    <a:off x="5011095" y="1771531"/>
                    <a:ext cx="987589" cy="872036"/>
                  </a:xfrm>
                  <a:prstGeom prst="rect">
                    <a:avLst/>
                  </a:prstGeom>
                </p:spPr>
              </p:pic>
            </mc:Fallback>
          </mc:AlternateContent>
          <mc:AlternateContent xmlns:mc="http://schemas.openxmlformats.org/markup-compatibility/2006" xmlns:p14="http://schemas.microsoft.com/office/powerpoint/2010/main">
            <mc:Choice Requires="p14">
              <p:contentPart p14:bwMode="auto" r:id="rId145">
                <p14:nvContentPartPr>
                  <p14:cNvPr id="84" name="Ink 83">
                    <a:extLst>
                      <a:ext uri="{FF2B5EF4-FFF2-40B4-BE49-F238E27FC236}">
                        <a16:creationId xmlns:a16="http://schemas.microsoft.com/office/drawing/2014/main" id="{9DF1C392-E41B-BD89-9DF7-A12FA69B7ED4}"/>
                      </a:ext>
                    </a:extLst>
                  </p14:cNvPr>
                  <p14:cNvContentPartPr/>
                  <p14:nvPr/>
                </p14:nvContentPartPr>
                <p14:xfrm>
                  <a:off x="5520004" y="2167061"/>
                  <a:ext cx="473400" cy="52560"/>
                </p14:xfrm>
              </p:contentPart>
            </mc:Choice>
            <mc:Fallback xmlns="">
              <p:pic>
                <p:nvPicPr>
                  <p:cNvPr id="84" name="Ink 83">
                    <a:extLst>
                      <a:ext uri="{FF2B5EF4-FFF2-40B4-BE49-F238E27FC236}">
                        <a16:creationId xmlns:a16="http://schemas.microsoft.com/office/drawing/2014/main" id="{9DF1C392-E41B-BD89-9DF7-A12FA69B7ED4}"/>
                      </a:ext>
                    </a:extLst>
                  </p:cNvPr>
                  <p:cNvPicPr/>
                  <p:nvPr/>
                </p:nvPicPr>
                <p:blipFill>
                  <a:blip r:embed="rId146"/>
                  <a:stretch>
                    <a:fillRect/>
                  </a:stretch>
                </p:blipFill>
                <p:spPr>
                  <a:xfrm>
                    <a:off x="5395985" y="2037512"/>
                    <a:ext cx="720730" cy="310918"/>
                  </a:xfrm>
                  <a:prstGeom prst="rect">
                    <a:avLst/>
                  </a:prstGeom>
                </p:spPr>
              </p:pic>
            </mc:Fallback>
          </mc:AlternateContent>
          <mc:AlternateContent xmlns:mc="http://schemas.openxmlformats.org/markup-compatibility/2006" xmlns:p14="http://schemas.microsoft.com/office/powerpoint/2010/main">
            <mc:Choice Requires="p14">
              <p:contentPart p14:bwMode="auto" r:id="rId147">
                <p14:nvContentPartPr>
                  <p14:cNvPr id="85" name="Ink 84">
                    <a:extLst>
                      <a:ext uri="{FF2B5EF4-FFF2-40B4-BE49-F238E27FC236}">
                        <a16:creationId xmlns:a16="http://schemas.microsoft.com/office/drawing/2014/main" id="{B115B3F6-13A0-8CB1-480F-9924CDFCCC58}"/>
                      </a:ext>
                    </a:extLst>
                  </p14:cNvPr>
                  <p14:cNvContentPartPr/>
                  <p14:nvPr/>
                </p14:nvContentPartPr>
                <p14:xfrm>
                  <a:off x="5795404" y="1991381"/>
                  <a:ext cx="384480" cy="228240"/>
                </p14:xfrm>
              </p:contentPart>
            </mc:Choice>
            <mc:Fallback xmlns="">
              <p:pic>
                <p:nvPicPr>
                  <p:cNvPr id="85" name="Ink 84">
                    <a:extLst>
                      <a:ext uri="{FF2B5EF4-FFF2-40B4-BE49-F238E27FC236}">
                        <a16:creationId xmlns:a16="http://schemas.microsoft.com/office/drawing/2014/main" id="{B115B3F6-13A0-8CB1-480F-9924CDFCCC58}"/>
                      </a:ext>
                    </a:extLst>
                  </p:cNvPr>
                  <p:cNvPicPr/>
                  <p:nvPr/>
                </p:nvPicPr>
                <p:blipFill>
                  <a:blip r:embed="rId148"/>
                  <a:stretch>
                    <a:fillRect/>
                  </a:stretch>
                </p:blipFill>
                <p:spPr>
                  <a:xfrm>
                    <a:off x="5671492" y="1861277"/>
                    <a:ext cx="631595" cy="487705"/>
                  </a:xfrm>
                  <a:prstGeom prst="rect">
                    <a:avLst/>
                  </a:prstGeom>
                </p:spPr>
              </p:pic>
            </mc:Fallback>
          </mc:AlternateContent>
          <mc:AlternateContent xmlns:mc="http://schemas.openxmlformats.org/markup-compatibility/2006" xmlns:p14="http://schemas.microsoft.com/office/powerpoint/2010/main">
            <mc:Choice Requires="p14">
              <p:contentPart p14:bwMode="auto" r:id="rId149">
                <p14:nvContentPartPr>
                  <p14:cNvPr id="86" name="Ink 85">
                    <a:extLst>
                      <a:ext uri="{FF2B5EF4-FFF2-40B4-BE49-F238E27FC236}">
                        <a16:creationId xmlns:a16="http://schemas.microsoft.com/office/drawing/2014/main" id="{99E9E027-0F52-C3BB-E253-291F15085FE8}"/>
                      </a:ext>
                    </a:extLst>
                  </p14:cNvPr>
                  <p14:cNvContentPartPr/>
                  <p14:nvPr/>
                </p14:nvContentPartPr>
                <p14:xfrm>
                  <a:off x="5795404" y="2020901"/>
                  <a:ext cx="345600" cy="189000"/>
                </p14:xfrm>
              </p:contentPart>
            </mc:Choice>
            <mc:Fallback xmlns="">
              <p:pic>
                <p:nvPicPr>
                  <p:cNvPr id="86" name="Ink 85">
                    <a:extLst>
                      <a:ext uri="{FF2B5EF4-FFF2-40B4-BE49-F238E27FC236}">
                        <a16:creationId xmlns:a16="http://schemas.microsoft.com/office/drawing/2014/main" id="{99E9E027-0F52-C3BB-E253-291F15085FE8}"/>
                      </a:ext>
                    </a:extLst>
                  </p:cNvPr>
                  <p:cNvPicPr/>
                  <p:nvPr/>
                </p:nvPicPr>
                <p:blipFill>
                  <a:blip r:embed="rId150"/>
                  <a:stretch>
                    <a:fillRect/>
                  </a:stretch>
                </p:blipFill>
                <p:spPr>
                  <a:xfrm>
                    <a:off x="5671470" y="1891195"/>
                    <a:ext cx="592761" cy="447671"/>
                  </a:xfrm>
                  <a:prstGeom prst="rect">
                    <a:avLst/>
                  </a:prstGeom>
                </p:spPr>
              </p:pic>
            </mc:Fallback>
          </mc:AlternateContent>
          <mc:AlternateContent xmlns:mc="http://schemas.openxmlformats.org/markup-compatibility/2006" xmlns:p14="http://schemas.microsoft.com/office/powerpoint/2010/main">
            <mc:Choice Requires="p14">
              <p:contentPart p14:bwMode="auto" r:id="rId151">
                <p14:nvContentPartPr>
                  <p14:cNvPr id="87" name="Ink 86">
                    <a:extLst>
                      <a:ext uri="{FF2B5EF4-FFF2-40B4-BE49-F238E27FC236}">
                        <a16:creationId xmlns:a16="http://schemas.microsoft.com/office/drawing/2014/main" id="{8758F423-59CC-2393-F6CF-54E231D2A645}"/>
                      </a:ext>
                    </a:extLst>
                  </p14:cNvPr>
                  <p14:cNvContentPartPr/>
                  <p14:nvPr/>
                </p14:nvContentPartPr>
                <p14:xfrm>
                  <a:off x="5923204" y="1942421"/>
                  <a:ext cx="286560" cy="405720"/>
                </p14:xfrm>
              </p:contentPart>
            </mc:Choice>
            <mc:Fallback xmlns="">
              <p:pic>
                <p:nvPicPr>
                  <p:cNvPr id="87" name="Ink 86">
                    <a:extLst>
                      <a:ext uri="{FF2B5EF4-FFF2-40B4-BE49-F238E27FC236}">
                        <a16:creationId xmlns:a16="http://schemas.microsoft.com/office/drawing/2014/main" id="{8758F423-59CC-2393-F6CF-54E231D2A645}"/>
                      </a:ext>
                    </a:extLst>
                  </p:cNvPr>
                  <p:cNvPicPr/>
                  <p:nvPr/>
                </p:nvPicPr>
                <p:blipFill>
                  <a:blip r:embed="rId152"/>
                  <a:stretch>
                    <a:fillRect/>
                  </a:stretch>
                </p:blipFill>
                <p:spPr>
                  <a:xfrm>
                    <a:off x="5799382" y="1812383"/>
                    <a:ext cx="533497" cy="665054"/>
                  </a:xfrm>
                  <a:prstGeom prst="rect">
                    <a:avLst/>
                  </a:prstGeom>
                </p:spPr>
              </p:pic>
            </mc:Fallback>
          </mc:AlternateContent>
          <mc:AlternateContent xmlns:mc="http://schemas.openxmlformats.org/markup-compatibility/2006" xmlns:p14="http://schemas.microsoft.com/office/powerpoint/2010/main">
            <mc:Choice Requires="p14">
              <p:contentPart p14:bwMode="auto" r:id="rId153">
                <p14:nvContentPartPr>
                  <p14:cNvPr id="88" name="Ink 87">
                    <a:extLst>
                      <a:ext uri="{FF2B5EF4-FFF2-40B4-BE49-F238E27FC236}">
                        <a16:creationId xmlns:a16="http://schemas.microsoft.com/office/drawing/2014/main" id="{996F73BA-44C7-B157-CD35-C18C0B48D3C6}"/>
                      </a:ext>
                    </a:extLst>
                  </p14:cNvPr>
                  <p14:cNvContentPartPr/>
                  <p14:nvPr/>
                </p14:nvContentPartPr>
                <p14:xfrm>
                  <a:off x="5991964" y="2109461"/>
                  <a:ext cx="198000" cy="276480"/>
                </p14:xfrm>
              </p:contentPart>
            </mc:Choice>
            <mc:Fallback xmlns="">
              <p:pic>
                <p:nvPicPr>
                  <p:cNvPr id="88" name="Ink 87">
                    <a:extLst>
                      <a:ext uri="{FF2B5EF4-FFF2-40B4-BE49-F238E27FC236}">
                        <a16:creationId xmlns:a16="http://schemas.microsoft.com/office/drawing/2014/main" id="{996F73BA-44C7-B157-CD35-C18C0B48D3C6}"/>
                      </a:ext>
                    </a:extLst>
                  </p:cNvPr>
                  <p:cNvPicPr/>
                  <p:nvPr/>
                </p:nvPicPr>
                <p:blipFill>
                  <a:blip r:embed="rId154"/>
                  <a:stretch>
                    <a:fillRect/>
                  </a:stretch>
                </p:blipFill>
                <p:spPr>
                  <a:xfrm>
                    <a:off x="5868214" y="1979396"/>
                    <a:ext cx="444793" cy="535866"/>
                  </a:xfrm>
                  <a:prstGeom prst="rect">
                    <a:avLst/>
                  </a:prstGeom>
                </p:spPr>
              </p:pic>
            </mc:Fallback>
          </mc:AlternateContent>
          <mc:AlternateContent xmlns:mc="http://schemas.openxmlformats.org/markup-compatibility/2006" xmlns:p14="http://schemas.microsoft.com/office/powerpoint/2010/main">
            <mc:Choice Requires="p14">
              <p:contentPart p14:bwMode="auto" r:id="rId155">
                <p14:nvContentPartPr>
                  <p14:cNvPr id="89" name="Ink 88">
                    <a:extLst>
                      <a:ext uri="{FF2B5EF4-FFF2-40B4-BE49-F238E27FC236}">
                        <a16:creationId xmlns:a16="http://schemas.microsoft.com/office/drawing/2014/main" id="{F5F80DC0-909C-63D6-C7F2-82C736255AFF}"/>
                      </a:ext>
                    </a:extLst>
                  </p14:cNvPr>
                  <p14:cNvContentPartPr/>
                  <p14:nvPr/>
                </p14:nvContentPartPr>
                <p14:xfrm>
                  <a:off x="5971804" y="2168141"/>
                  <a:ext cx="207720" cy="267840"/>
                </p14:xfrm>
              </p:contentPart>
            </mc:Choice>
            <mc:Fallback xmlns="">
              <p:pic>
                <p:nvPicPr>
                  <p:cNvPr id="89" name="Ink 88">
                    <a:extLst>
                      <a:ext uri="{FF2B5EF4-FFF2-40B4-BE49-F238E27FC236}">
                        <a16:creationId xmlns:a16="http://schemas.microsoft.com/office/drawing/2014/main" id="{F5F80DC0-909C-63D6-C7F2-82C736255AFF}"/>
                      </a:ext>
                    </a:extLst>
                  </p:cNvPr>
                  <p:cNvPicPr/>
                  <p:nvPr/>
                </p:nvPicPr>
                <p:blipFill>
                  <a:blip r:embed="rId156"/>
                  <a:stretch>
                    <a:fillRect/>
                  </a:stretch>
                </p:blipFill>
                <p:spPr>
                  <a:xfrm>
                    <a:off x="5847739" y="2038302"/>
                    <a:ext cx="455141" cy="526777"/>
                  </a:xfrm>
                  <a:prstGeom prst="rect">
                    <a:avLst/>
                  </a:prstGeom>
                </p:spPr>
              </p:pic>
            </mc:Fallback>
          </mc:AlternateContent>
          <mc:AlternateContent xmlns:mc="http://schemas.openxmlformats.org/markup-compatibility/2006" xmlns:p14="http://schemas.microsoft.com/office/powerpoint/2010/main">
            <mc:Choice Requires="p14">
              <p:contentPart p14:bwMode="auto" r:id="rId157">
                <p14:nvContentPartPr>
                  <p14:cNvPr id="90" name="Ink 89">
                    <a:extLst>
                      <a:ext uri="{FF2B5EF4-FFF2-40B4-BE49-F238E27FC236}">
                        <a16:creationId xmlns:a16="http://schemas.microsoft.com/office/drawing/2014/main" id="{ECE25507-8B95-2FCB-8B3F-CD660EFC68BE}"/>
                      </a:ext>
                    </a:extLst>
                  </p14:cNvPr>
                  <p14:cNvContentPartPr/>
                  <p14:nvPr/>
                </p14:nvContentPartPr>
                <p14:xfrm>
                  <a:off x="6002044" y="2001101"/>
                  <a:ext cx="668160" cy="473400"/>
                </p14:xfrm>
              </p:contentPart>
            </mc:Choice>
            <mc:Fallback xmlns="">
              <p:pic>
                <p:nvPicPr>
                  <p:cNvPr id="90" name="Ink 89">
                    <a:extLst>
                      <a:ext uri="{FF2B5EF4-FFF2-40B4-BE49-F238E27FC236}">
                        <a16:creationId xmlns:a16="http://schemas.microsoft.com/office/drawing/2014/main" id="{ECE25507-8B95-2FCB-8B3F-CD660EFC68BE}"/>
                      </a:ext>
                    </a:extLst>
                  </p:cNvPr>
                  <p:cNvPicPr/>
                  <p:nvPr/>
                </p:nvPicPr>
                <p:blipFill>
                  <a:blip r:embed="rId158"/>
                  <a:stretch>
                    <a:fillRect/>
                  </a:stretch>
                </p:blipFill>
                <p:spPr>
                  <a:xfrm>
                    <a:off x="5878180" y="1871046"/>
                    <a:ext cx="915181" cy="732767"/>
                  </a:xfrm>
                  <a:prstGeom prst="rect">
                    <a:avLst/>
                  </a:prstGeom>
                </p:spPr>
              </p:pic>
            </mc:Fallback>
          </mc:AlternateContent>
          <mc:AlternateContent xmlns:mc="http://schemas.openxmlformats.org/markup-compatibility/2006" xmlns:p14="http://schemas.microsoft.com/office/powerpoint/2010/main">
            <mc:Choice Requires="p14">
              <p:contentPart p14:bwMode="auto" r:id="rId159">
                <p14:nvContentPartPr>
                  <p14:cNvPr id="91" name="Ink 90">
                    <a:extLst>
                      <a:ext uri="{FF2B5EF4-FFF2-40B4-BE49-F238E27FC236}">
                        <a16:creationId xmlns:a16="http://schemas.microsoft.com/office/drawing/2014/main" id="{3964E67A-18EF-C744-9E25-3B5367F22DC6}"/>
                      </a:ext>
                    </a:extLst>
                  </p14:cNvPr>
                  <p14:cNvContentPartPr/>
                  <p14:nvPr/>
                </p14:nvContentPartPr>
                <p14:xfrm>
                  <a:off x="6217684" y="2050781"/>
                  <a:ext cx="407520" cy="218520"/>
                </p14:xfrm>
              </p:contentPart>
            </mc:Choice>
            <mc:Fallback xmlns="">
              <p:pic>
                <p:nvPicPr>
                  <p:cNvPr id="91" name="Ink 90">
                    <a:extLst>
                      <a:ext uri="{FF2B5EF4-FFF2-40B4-BE49-F238E27FC236}">
                        <a16:creationId xmlns:a16="http://schemas.microsoft.com/office/drawing/2014/main" id="{3964E67A-18EF-C744-9E25-3B5367F22DC6}"/>
                      </a:ext>
                    </a:extLst>
                  </p:cNvPr>
                  <p:cNvPicPr/>
                  <p:nvPr/>
                </p:nvPicPr>
                <p:blipFill>
                  <a:blip r:embed="rId160"/>
                  <a:stretch>
                    <a:fillRect/>
                  </a:stretch>
                </p:blipFill>
                <p:spPr>
                  <a:xfrm>
                    <a:off x="6093656" y="1920710"/>
                    <a:ext cx="654867" cy="477920"/>
                  </a:xfrm>
                  <a:prstGeom prst="rect">
                    <a:avLst/>
                  </a:prstGeom>
                </p:spPr>
              </p:pic>
            </mc:Fallback>
          </mc:AlternateContent>
          <mc:AlternateContent xmlns:mc="http://schemas.openxmlformats.org/markup-compatibility/2006" xmlns:p14="http://schemas.microsoft.com/office/powerpoint/2010/main">
            <mc:Choice Requires="p14">
              <p:contentPart p14:bwMode="auto" r:id="rId161">
                <p14:nvContentPartPr>
                  <p14:cNvPr id="92" name="Ink 91">
                    <a:extLst>
                      <a:ext uri="{FF2B5EF4-FFF2-40B4-BE49-F238E27FC236}">
                        <a16:creationId xmlns:a16="http://schemas.microsoft.com/office/drawing/2014/main" id="{B212E936-C98E-7D4F-1E69-0671BE8A05B4}"/>
                      </a:ext>
                    </a:extLst>
                  </p14:cNvPr>
                  <p14:cNvContentPartPr/>
                  <p14:nvPr/>
                </p14:nvContentPartPr>
                <p14:xfrm>
                  <a:off x="6168724" y="2208101"/>
                  <a:ext cx="456480" cy="158040"/>
                </p14:xfrm>
              </p:contentPart>
            </mc:Choice>
            <mc:Fallback xmlns="">
              <p:pic>
                <p:nvPicPr>
                  <p:cNvPr id="92" name="Ink 91">
                    <a:extLst>
                      <a:ext uri="{FF2B5EF4-FFF2-40B4-BE49-F238E27FC236}">
                        <a16:creationId xmlns:a16="http://schemas.microsoft.com/office/drawing/2014/main" id="{B212E936-C98E-7D4F-1E69-0671BE8A05B4}"/>
                      </a:ext>
                    </a:extLst>
                  </p:cNvPr>
                  <p:cNvPicPr/>
                  <p:nvPr/>
                </p:nvPicPr>
                <p:blipFill>
                  <a:blip r:embed="rId162"/>
                  <a:stretch>
                    <a:fillRect/>
                  </a:stretch>
                </p:blipFill>
                <p:spPr>
                  <a:xfrm>
                    <a:off x="6044681" y="2078256"/>
                    <a:ext cx="703858" cy="416988"/>
                  </a:xfrm>
                  <a:prstGeom prst="rect">
                    <a:avLst/>
                  </a:prstGeom>
                </p:spPr>
              </p:pic>
            </mc:Fallback>
          </mc:AlternateContent>
          <mc:AlternateContent xmlns:mc="http://schemas.openxmlformats.org/markup-compatibility/2006" xmlns:p14="http://schemas.microsoft.com/office/powerpoint/2010/main">
            <mc:Choice Requires="p14">
              <p:contentPart p14:bwMode="auto" r:id="rId163">
                <p14:nvContentPartPr>
                  <p14:cNvPr id="93" name="Ink 92">
                    <a:extLst>
                      <a:ext uri="{FF2B5EF4-FFF2-40B4-BE49-F238E27FC236}">
                        <a16:creationId xmlns:a16="http://schemas.microsoft.com/office/drawing/2014/main" id="{FCAF1DD8-A1A7-9271-52BD-670FDA1622B0}"/>
                      </a:ext>
                    </a:extLst>
                  </p14:cNvPr>
                  <p14:cNvContentPartPr/>
                  <p14:nvPr/>
                </p14:nvContentPartPr>
                <p14:xfrm>
                  <a:off x="6237844" y="2315741"/>
                  <a:ext cx="407520" cy="360"/>
                </p14:xfrm>
              </p:contentPart>
            </mc:Choice>
            <mc:Fallback xmlns="">
              <p:pic>
                <p:nvPicPr>
                  <p:cNvPr id="93" name="Ink 92">
                    <a:extLst>
                      <a:ext uri="{FF2B5EF4-FFF2-40B4-BE49-F238E27FC236}">
                        <a16:creationId xmlns:a16="http://schemas.microsoft.com/office/drawing/2014/main" id="{FCAF1DD8-A1A7-9271-52BD-670FDA1622B0}"/>
                      </a:ext>
                    </a:extLst>
                  </p:cNvPr>
                  <p:cNvPicPr/>
                  <p:nvPr/>
                </p:nvPicPr>
                <p:blipFill>
                  <a:blip r:embed="rId164"/>
                  <a:stretch>
                    <a:fillRect/>
                  </a:stretch>
                </p:blipFill>
                <p:spPr>
                  <a:xfrm>
                    <a:off x="6113816" y="2252741"/>
                    <a:ext cx="654867" cy="126000"/>
                  </a:xfrm>
                  <a:prstGeom prst="rect">
                    <a:avLst/>
                  </a:prstGeom>
                </p:spPr>
              </p:pic>
            </mc:Fallback>
          </mc:AlternateContent>
          <mc:AlternateContent xmlns:mc="http://schemas.openxmlformats.org/markup-compatibility/2006" xmlns:p14="http://schemas.microsoft.com/office/powerpoint/2010/main">
            <mc:Choice Requires="p14">
              <p:contentPart p14:bwMode="auto" r:id="rId165">
                <p14:nvContentPartPr>
                  <p14:cNvPr id="94" name="Ink 93">
                    <a:extLst>
                      <a:ext uri="{FF2B5EF4-FFF2-40B4-BE49-F238E27FC236}">
                        <a16:creationId xmlns:a16="http://schemas.microsoft.com/office/drawing/2014/main" id="{8F1B5230-6934-51FC-CDEA-6DAB56653FE6}"/>
                      </a:ext>
                    </a:extLst>
                  </p14:cNvPr>
                  <p14:cNvContentPartPr/>
                  <p14:nvPr/>
                </p14:nvContentPartPr>
                <p14:xfrm>
                  <a:off x="6267004" y="2452541"/>
                  <a:ext cx="327240" cy="20880"/>
                </p14:xfrm>
              </p:contentPart>
            </mc:Choice>
            <mc:Fallback xmlns="">
              <p:pic>
                <p:nvPicPr>
                  <p:cNvPr id="94" name="Ink 93">
                    <a:extLst>
                      <a:ext uri="{FF2B5EF4-FFF2-40B4-BE49-F238E27FC236}">
                        <a16:creationId xmlns:a16="http://schemas.microsoft.com/office/drawing/2014/main" id="{8F1B5230-6934-51FC-CDEA-6DAB56653FE6}"/>
                      </a:ext>
                    </a:extLst>
                  </p:cNvPr>
                  <p:cNvPicPr/>
                  <p:nvPr/>
                </p:nvPicPr>
                <p:blipFill>
                  <a:blip r:embed="rId166"/>
                  <a:stretch>
                    <a:fillRect/>
                  </a:stretch>
                </p:blipFill>
                <p:spPr>
                  <a:xfrm>
                    <a:off x="6143049" y="2322041"/>
                    <a:ext cx="574441" cy="281134"/>
                  </a:xfrm>
                  <a:prstGeom prst="rect">
                    <a:avLst/>
                  </a:prstGeom>
                </p:spPr>
              </p:pic>
            </mc:Fallback>
          </mc:AlternateContent>
          <mc:AlternateContent xmlns:mc="http://schemas.openxmlformats.org/markup-compatibility/2006" xmlns:p14="http://schemas.microsoft.com/office/powerpoint/2010/main">
            <mc:Choice Requires="p14">
              <p:contentPart p14:bwMode="auto" r:id="rId167">
                <p14:nvContentPartPr>
                  <p14:cNvPr id="95" name="Ink 94">
                    <a:extLst>
                      <a:ext uri="{FF2B5EF4-FFF2-40B4-BE49-F238E27FC236}">
                        <a16:creationId xmlns:a16="http://schemas.microsoft.com/office/drawing/2014/main" id="{6B537C96-AD08-AD0B-9D3E-8570D988CA06}"/>
                      </a:ext>
                    </a:extLst>
                  </p14:cNvPr>
                  <p14:cNvContentPartPr/>
                  <p14:nvPr/>
                </p14:nvContentPartPr>
                <p14:xfrm>
                  <a:off x="6257284" y="2374061"/>
                  <a:ext cx="727920" cy="216720"/>
                </p14:xfrm>
              </p:contentPart>
            </mc:Choice>
            <mc:Fallback xmlns="">
              <p:pic>
                <p:nvPicPr>
                  <p:cNvPr id="95" name="Ink 94">
                    <a:extLst>
                      <a:ext uri="{FF2B5EF4-FFF2-40B4-BE49-F238E27FC236}">
                        <a16:creationId xmlns:a16="http://schemas.microsoft.com/office/drawing/2014/main" id="{6B537C96-AD08-AD0B-9D3E-8570D988CA06}"/>
                      </a:ext>
                    </a:extLst>
                  </p:cNvPr>
                  <p:cNvPicPr/>
                  <p:nvPr/>
                </p:nvPicPr>
                <p:blipFill>
                  <a:blip r:embed="rId168"/>
                  <a:stretch>
                    <a:fillRect/>
                  </a:stretch>
                </p:blipFill>
                <p:spPr>
                  <a:xfrm>
                    <a:off x="6133368" y="2243731"/>
                    <a:ext cx="975045" cy="476635"/>
                  </a:xfrm>
                  <a:prstGeom prst="rect">
                    <a:avLst/>
                  </a:prstGeom>
                </p:spPr>
              </p:pic>
            </mc:Fallback>
          </mc:AlternateContent>
          <mc:AlternateContent xmlns:mc="http://schemas.openxmlformats.org/markup-compatibility/2006" xmlns:p14="http://schemas.microsoft.com/office/powerpoint/2010/main">
            <mc:Choice Requires="p14">
              <p:contentPart p14:bwMode="auto" r:id="rId169">
                <p14:nvContentPartPr>
                  <p14:cNvPr id="96" name="Ink 95">
                    <a:extLst>
                      <a:ext uri="{FF2B5EF4-FFF2-40B4-BE49-F238E27FC236}">
                        <a16:creationId xmlns:a16="http://schemas.microsoft.com/office/drawing/2014/main" id="{5F4BB3BF-213A-4C13-3D54-DCA5F47E2F5E}"/>
                      </a:ext>
                    </a:extLst>
                  </p14:cNvPr>
                  <p14:cNvContentPartPr/>
                  <p14:nvPr/>
                </p14:nvContentPartPr>
                <p14:xfrm>
                  <a:off x="6728524" y="2394221"/>
                  <a:ext cx="493200" cy="1141200"/>
                </p14:xfrm>
              </p:contentPart>
            </mc:Choice>
            <mc:Fallback xmlns="">
              <p:pic>
                <p:nvPicPr>
                  <p:cNvPr id="96" name="Ink 95">
                    <a:extLst>
                      <a:ext uri="{FF2B5EF4-FFF2-40B4-BE49-F238E27FC236}">
                        <a16:creationId xmlns:a16="http://schemas.microsoft.com/office/drawing/2014/main" id="{5F4BB3BF-213A-4C13-3D54-DCA5F47E2F5E}"/>
                      </a:ext>
                    </a:extLst>
                  </p:cNvPr>
                  <p:cNvPicPr/>
                  <p:nvPr/>
                </p:nvPicPr>
                <p:blipFill>
                  <a:blip r:embed="rId170"/>
                  <a:stretch>
                    <a:fillRect/>
                  </a:stretch>
                </p:blipFill>
                <p:spPr>
                  <a:xfrm>
                    <a:off x="6604515" y="2264032"/>
                    <a:ext cx="740509" cy="1400834"/>
                  </a:xfrm>
                  <a:prstGeom prst="rect">
                    <a:avLst/>
                  </a:prstGeom>
                </p:spPr>
              </p:pic>
            </mc:Fallback>
          </mc:AlternateContent>
          <mc:AlternateContent xmlns:mc="http://schemas.openxmlformats.org/markup-compatibility/2006" xmlns:p14="http://schemas.microsoft.com/office/powerpoint/2010/main">
            <mc:Choice Requires="p14">
              <p:contentPart p14:bwMode="auto" r:id="rId171">
                <p14:nvContentPartPr>
                  <p14:cNvPr id="97" name="Ink 96">
                    <a:extLst>
                      <a:ext uri="{FF2B5EF4-FFF2-40B4-BE49-F238E27FC236}">
                        <a16:creationId xmlns:a16="http://schemas.microsoft.com/office/drawing/2014/main" id="{4D823A8C-C253-522A-A1EA-1D4F31F40294}"/>
                      </a:ext>
                    </a:extLst>
                  </p14:cNvPr>
                  <p14:cNvContentPartPr/>
                  <p14:nvPr/>
                </p14:nvContentPartPr>
                <p14:xfrm>
                  <a:off x="6913924" y="2748101"/>
                  <a:ext cx="313560" cy="973080"/>
                </p14:xfrm>
              </p:contentPart>
            </mc:Choice>
            <mc:Fallback xmlns="">
              <p:pic>
                <p:nvPicPr>
                  <p:cNvPr id="97" name="Ink 96">
                    <a:extLst>
                      <a:ext uri="{FF2B5EF4-FFF2-40B4-BE49-F238E27FC236}">
                        <a16:creationId xmlns:a16="http://schemas.microsoft.com/office/drawing/2014/main" id="{4D823A8C-C253-522A-A1EA-1D4F31F40294}"/>
                      </a:ext>
                    </a:extLst>
                  </p:cNvPr>
                  <p:cNvPicPr/>
                  <p:nvPr/>
                </p:nvPicPr>
                <p:blipFill>
                  <a:blip r:embed="rId172"/>
                  <a:stretch>
                    <a:fillRect/>
                  </a:stretch>
                </p:blipFill>
                <p:spPr>
                  <a:xfrm>
                    <a:off x="6790057" y="2617911"/>
                    <a:ext cx="560586" cy="1232717"/>
                  </a:xfrm>
                  <a:prstGeom prst="rect">
                    <a:avLst/>
                  </a:prstGeom>
                </p:spPr>
              </p:pic>
            </mc:Fallback>
          </mc:AlternateContent>
          <mc:AlternateContent xmlns:mc="http://schemas.openxmlformats.org/markup-compatibility/2006" xmlns:p14="http://schemas.microsoft.com/office/powerpoint/2010/main">
            <mc:Choice Requires="p14">
              <p:contentPart p14:bwMode="auto" r:id="rId173">
                <p14:nvContentPartPr>
                  <p14:cNvPr id="98" name="Ink 97">
                    <a:extLst>
                      <a:ext uri="{FF2B5EF4-FFF2-40B4-BE49-F238E27FC236}">
                        <a16:creationId xmlns:a16="http://schemas.microsoft.com/office/drawing/2014/main" id="{3C3D87DE-DCC6-D3BD-DEA2-2D150B098E50}"/>
                      </a:ext>
                    </a:extLst>
                  </p14:cNvPr>
                  <p14:cNvContentPartPr/>
                  <p14:nvPr/>
                </p14:nvContentPartPr>
                <p14:xfrm>
                  <a:off x="6885484" y="3494381"/>
                  <a:ext cx="443160" cy="1221120"/>
                </p14:xfrm>
              </p:contentPart>
            </mc:Choice>
            <mc:Fallback xmlns="">
              <p:pic>
                <p:nvPicPr>
                  <p:cNvPr id="98" name="Ink 97">
                    <a:extLst>
                      <a:ext uri="{FF2B5EF4-FFF2-40B4-BE49-F238E27FC236}">
                        <a16:creationId xmlns:a16="http://schemas.microsoft.com/office/drawing/2014/main" id="{3C3D87DE-DCC6-D3BD-DEA2-2D150B098E50}"/>
                      </a:ext>
                    </a:extLst>
                  </p:cNvPr>
                  <p:cNvPicPr/>
                  <p:nvPr/>
                </p:nvPicPr>
                <p:blipFill>
                  <a:blip r:embed="rId174"/>
                  <a:stretch>
                    <a:fillRect/>
                  </a:stretch>
                </p:blipFill>
                <p:spPr>
                  <a:xfrm>
                    <a:off x="6761597" y="3364158"/>
                    <a:ext cx="690225" cy="1480822"/>
                  </a:xfrm>
                  <a:prstGeom prst="rect">
                    <a:avLst/>
                  </a:prstGeom>
                </p:spPr>
              </p:pic>
            </mc:Fallback>
          </mc:AlternateContent>
          <mc:AlternateContent xmlns:mc="http://schemas.openxmlformats.org/markup-compatibility/2006" xmlns:p14="http://schemas.microsoft.com/office/powerpoint/2010/main">
            <mc:Choice Requires="p14">
              <p:contentPart p14:bwMode="auto" r:id="rId175">
                <p14:nvContentPartPr>
                  <p14:cNvPr id="99" name="Ink 98">
                    <a:extLst>
                      <a:ext uri="{FF2B5EF4-FFF2-40B4-BE49-F238E27FC236}">
                        <a16:creationId xmlns:a16="http://schemas.microsoft.com/office/drawing/2014/main" id="{E2B753A9-3DCB-33A9-2219-4BD2E52F0ABD}"/>
                      </a:ext>
                    </a:extLst>
                  </p14:cNvPr>
                  <p14:cNvContentPartPr/>
                  <p14:nvPr/>
                </p14:nvContentPartPr>
                <p14:xfrm>
                  <a:off x="6992404" y="3602381"/>
                  <a:ext cx="365400" cy="1084320"/>
                </p14:xfrm>
              </p:contentPart>
            </mc:Choice>
            <mc:Fallback xmlns="">
              <p:pic>
                <p:nvPicPr>
                  <p:cNvPr id="99" name="Ink 98">
                    <a:extLst>
                      <a:ext uri="{FF2B5EF4-FFF2-40B4-BE49-F238E27FC236}">
                        <a16:creationId xmlns:a16="http://schemas.microsoft.com/office/drawing/2014/main" id="{E2B753A9-3DCB-33A9-2219-4BD2E52F0ABD}"/>
                      </a:ext>
                    </a:extLst>
                  </p:cNvPr>
                  <p:cNvPicPr/>
                  <p:nvPr/>
                </p:nvPicPr>
                <p:blipFill>
                  <a:blip r:embed="rId176"/>
                  <a:stretch>
                    <a:fillRect/>
                  </a:stretch>
                </p:blipFill>
                <p:spPr>
                  <a:xfrm>
                    <a:off x="6868480" y="3472144"/>
                    <a:ext cx="612541" cy="1344051"/>
                  </a:xfrm>
                  <a:prstGeom prst="rect">
                    <a:avLst/>
                  </a:prstGeom>
                </p:spPr>
              </p:pic>
            </mc:Fallback>
          </mc:AlternateContent>
          <mc:AlternateContent xmlns:mc="http://schemas.openxmlformats.org/markup-compatibility/2006" xmlns:p14="http://schemas.microsoft.com/office/powerpoint/2010/main">
            <mc:Choice Requires="p14">
              <p:contentPart p14:bwMode="auto" r:id="rId177">
                <p14:nvContentPartPr>
                  <p14:cNvPr id="100" name="Ink 99">
                    <a:extLst>
                      <a:ext uri="{FF2B5EF4-FFF2-40B4-BE49-F238E27FC236}">
                        <a16:creationId xmlns:a16="http://schemas.microsoft.com/office/drawing/2014/main" id="{4F5C7691-C995-E90A-01FB-46EDA48975F3}"/>
                      </a:ext>
                    </a:extLst>
                  </p14:cNvPr>
                  <p14:cNvContentPartPr/>
                  <p14:nvPr/>
                </p14:nvContentPartPr>
                <p14:xfrm>
                  <a:off x="7013644" y="3602381"/>
                  <a:ext cx="354600" cy="612720"/>
                </p14:xfrm>
              </p:contentPart>
            </mc:Choice>
            <mc:Fallback xmlns="">
              <p:pic>
                <p:nvPicPr>
                  <p:cNvPr id="100" name="Ink 99">
                    <a:extLst>
                      <a:ext uri="{FF2B5EF4-FFF2-40B4-BE49-F238E27FC236}">
                        <a16:creationId xmlns:a16="http://schemas.microsoft.com/office/drawing/2014/main" id="{4F5C7691-C995-E90A-01FB-46EDA48975F3}"/>
                      </a:ext>
                    </a:extLst>
                  </p:cNvPr>
                  <p:cNvPicPr/>
                  <p:nvPr/>
                </p:nvPicPr>
                <p:blipFill>
                  <a:blip r:embed="rId178"/>
                  <a:stretch>
                    <a:fillRect/>
                  </a:stretch>
                </p:blipFill>
                <p:spPr>
                  <a:xfrm>
                    <a:off x="6889782" y="3472252"/>
                    <a:ext cx="601617" cy="872234"/>
                  </a:xfrm>
                  <a:prstGeom prst="rect">
                    <a:avLst/>
                  </a:prstGeom>
                </p:spPr>
              </p:pic>
            </mc:Fallback>
          </mc:AlternateContent>
          <mc:AlternateContent xmlns:mc="http://schemas.openxmlformats.org/markup-compatibility/2006" xmlns:p14="http://schemas.microsoft.com/office/powerpoint/2010/main">
            <mc:Choice Requires="p14">
              <p:contentPart p14:bwMode="auto" r:id="rId179">
                <p14:nvContentPartPr>
                  <p14:cNvPr id="101" name="Ink 100">
                    <a:extLst>
                      <a:ext uri="{FF2B5EF4-FFF2-40B4-BE49-F238E27FC236}">
                        <a16:creationId xmlns:a16="http://schemas.microsoft.com/office/drawing/2014/main" id="{8B30075D-AB5E-3816-3C40-20E323C7273E}"/>
                      </a:ext>
                    </a:extLst>
                  </p14:cNvPr>
                  <p14:cNvContentPartPr/>
                  <p14:nvPr/>
                </p14:nvContentPartPr>
                <p14:xfrm>
                  <a:off x="6933724" y="3808661"/>
                  <a:ext cx="296280" cy="866160"/>
                </p14:xfrm>
              </p:contentPart>
            </mc:Choice>
            <mc:Fallback xmlns="">
              <p:pic>
                <p:nvPicPr>
                  <p:cNvPr id="101" name="Ink 100">
                    <a:extLst>
                      <a:ext uri="{FF2B5EF4-FFF2-40B4-BE49-F238E27FC236}">
                        <a16:creationId xmlns:a16="http://schemas.microsoft.com/office/drawing/2014/main" id="{8B30075D-AB5E-3816-3C40-20E323C7273E}"/>
                      </a:ext>
                    </a:extLst>
                  </p:cNvPr>
                  <p:cNvPicPr/>
                  <p:nvPr/>
                </p:nvPicPr>
                <p:blipFill>
                  <a:blip r:embed="rId180"/>
                  <a:stretch>
                    <a:fillRect/>
                  </a:stretch>
                </p:blipFill>
                <p:spPr>
                  <a:xfrm>
                    <a:off x="6809683" y="3678439"/>
                    <a:ext cx="543653" cy="1125859"/>
                  </a:xfrm>
                  <a:prstGeom prst="rect">
                    <a:avLst/>
                  </a:prstGeom>
                </p:spPr>
              </p:pic>
            </mc:Fallback>
          </mc:AlternateContent>
          <mc:AlternateContent xmlns:mc="http://schemas.openxmlformats.org/markup-compatibility/2006" xmlns:p14="http://schemas.microsoft.com/office/powerpoint/2010/main">
            <mc:Choice Requires="p14">
              <p:contentPart p14:bwMode="auto" r:id="rId181">
                <p14:nvContentPartPr>
                  <p14:cNvPr id="102" name="Ink 101">
                    <a:extLst>
                      <a:ext uri="{FF2B5EF4-FFF2-40B4-BE49-F238E27FC236}">
                        <a16:creationId xmlns:a16="http://schemas.microsoft.com/office/drawing/2014/main" id="{9E62C7FF-A1A6-FBE2-B543-42545F74FC9A}"/>
                      </a:ext>
                    </a:extLst>
                  </p14:cNvPr>
                  <p14:cNvContentPartPr/>
                  <p14:nvPr/>
                </p14:nvContentPartPr>
                <p14:xfrm>
                  <a:off x="6933724" y="3995861"/>
                  <a:ext cx="337680" cy="1093320"/>
                </p14:xfrm>
              </p:contentPart>
            </mc:Choice>
            <mc:Fallback xmlns="">
              <p:pic>
                <p:nvPicPr>
                  <p:cNvPr id="102" name="Ink 101">
                    <a:extLst>
                      <a:ext uri="{FF2B5EF4-FFF2-40B4-BE49-F238E27FC236}">
                        <a16:creationId xmlns:a16="http://schemas.microsoft.com/office/drawing/2014/main" id="{9E62C7FF-A1A6-FBE2-B543-42545F74FC9A}"/>
                      </a:ext>
                    </a:extLst>
                  </p:cNvPr>
                  <p:cNvPicPr/>
                  <p:nvPr/>
                </p:nvPicPr>
                <p:blipFill>
                  <a:blip r:embed="rId182"/>
                  <a:stretch>
                    <a:fillRect/>
                  </a:stretch>
                </p:blipFill>
                <p:spPr>
                  <a:xfrm>
                    <a:off x="6809837" y="3865704"/>
                    <a:ext cx="584746" cy="1352891"/>
                  </a:xfrm>
                  <a:prstGeom prst="rect">
                    <a:avLst/>
                  </a:prstGeom>
                </p:spPr>
              </p:pic>
            </mc:Fallback>
          </mc:AlternateContent>
          <mc:AlternateContent xmlns:mc="http://schemas.openxmlformats.org/markup-compatibility/2006" xmlns:p14="http://schemas.microsoft.com/office/powerpoint/2010/main">
            <mc:Choice Requires="p14">
              <p:contentPart p14:bwMode="auto" r:id="rId183">
                <p14:nvContentPartPr>
                  <p14:cNvPr id="103" name="Ink 102">
                    <a:extLst>
                      <a:ext uri="{FF2B5EF4-FFF2-40B4-BE49-F238E27FC236}">
                        <a16:creationId xmlns:a16="http://schemas.microsoft.com/office/drawing/2014/main" id="{AFEEB569-23C0-D2D3-301A-92F8F432D4C3}"/>
                      </a:ext>
                    </a:extLst>
                  </p14:cNvPr>
                  <p14:cNvContentPartPr/>
                  <p14:nvPr/>
                </p14:nvContentPartPr>
                <p14:xfrm>
                  <a:off x="6060364" y="4749341"/>
                  <a:ext cx="1147680" cy="307440"/>
                </p14:xfrm>
              </p:contentPart>
            </mc:Choice>
            <mc:Fallback xmlns="">
              <p:pic>
                <p:nvPicPr>
                  <p:cNvPr id="103" name="Ink 102">
                    <a:extLst>
                      <a:ext uri="{FF2B5EF4-FFF2-40B4-BE49-F238E27FC236}">
                        <a16:creationId xmlns:a16="http://schemas.microsoft.com/office/drawing/2014/main" id="{AFEEB569-23C0-D2D3-301A-92F8F432D4C3}"/>
                      </a:ext>
                    </a:extLst>
                  </p:cNvPr>
                  <p:cNvPicPr/>
                  <p:nvPr/>
                </p:nvPicPr>
                <p:blipFill>
                  <a:blip r:embed="rId184"/>
                  <a:stretch>
                    <a:fillRect/>
                  </a:stretch>
                </p:blipFill>
                <p:spPr>
                  <a:xfrm>
                    <a:off x="5936310" y="4619384"/>
                    <a:ext cx="1395080" cy="566610"/>
                  </a:xfrm>
                  <a:prstGeom prst="rect">
                    <a:avLst/>
                  </a:prstGeom>
                </p:spPr>
              </p:pic>
            </mc:Fallback>
          </mc:AlternateContent>
          <mc:AlternateContent xmlns:mc="http://schemas.openxmlformats.org/markup-compatibility/2006" xmlns:p14="http://schemas.microsoft.com/office/powerpoint/2010/main">
            <mc:Choice Requires="p14">
              <p:contentPart p14:bwMode="auto" r:id="rId185">
                <p14:nvContentPartPr>
                  <p14:cNvPr id="104" name="Ink 103">
                    <a:extLst>
                      <a:ext uri="{FF2B5EF4-FFF2-40B4-BE49-F238E27FC236}">
                        <a16:creationId xmlns:a16="http://schemas.microsoft.com/office/drawing/2014/main" id="{3F80079B-49AB-1B82-3FDE-9E708E69E856}"/>
                      </a:ext>
                    </a:extLst>
                  </p14:cNvPr>
                  <p14:cNvContentPartPr/>
                  <p14:nvPr/>
                </p14:nvContentPartPr>
                <p14:xfrm>
                  <a:off x="6119764" y="4846901"/>
                  <a:ext cx="1158840" cy="534240"/>
                </p14:xfrm>
              </p:contentPart>
            </mc:Choice>
            <mc:Fallback xmlns="">
              <p:pic>
                <p:nvPicPr>
                  <p:cNvPr id="104" name="Ink 103">
                    <a:extLst>
                      <a:ext uri="{FF2B5EF4-FFF2-40B4-BE49-F238E27FC236}">
                        <a16:creationId xmlns:a16="http://schemas.microsoft.com/office/drawing/2014/main" id="{3F80079B-49AB-1B82-3FDE-9E708E69E856}"/>
                      </a:ext>
                    </a:extLst>
                  </p:cNvPr>
                  <p:cNvPicPr/>
                  <p:nvPr/>
                </p:nvPicPr>
                <p:blipFill>
                  <a:blip r:embed="rId186"/>
                  <a:stretch>
                    <a:fillRect/>
                  </a:stretch>
                </p:blipFill>
                <p:spPr>
                  <a:xfrm>
                    <a:off x="5995729" y="4716689"/>
                    <a:ext cx="1406201" cy="793919"/>
                  </a:xfrm>
                  <a:prstGeom prst="rect">
                    <a:avLst/>
                  </a:prstGeom>
                </p:spPr>
              </p:pic>
            </mc:Fallback>
          </mc:AlternateContent>
          <mc:AlternateContent xmlns:mc="http://schemas.openxmlformats.org/markup-compatibility/2006" xmlns:p14="http://schemas.microsoft.com/office/powerpoint/2010/main">
            <mc:Choice Requires="p14">
              <p:contentPart p14:bwMode="auto" r:id="rId187">
                <p14:nvContentPartPr>
                  <p14:cNvPr id="105" name="Ink 104">
                    <a:extLst>
                      <a:ext uri="{FF2B5EF4-FFF2-40B4-BE49-F238E27FC236}">
                        <a16:creationId xmlns:a16="http://schemas.microsoft.com/office/drawing/2014/main" id="{0574BBBF-627D-CA32-C8CD-9CDE63244298}"/>
                      </a:ext>
                    </a:extLst>
                  </p14:cNvPr>
                  <p14:cNvContentPartPr/>
                  <p14:nvPr/>
                </p14:nvContentPartPr>
                <p14:xfrm>
                  <a:off x="6011764" y="4777421"/>
                  <a:ext cx="1158840" cy="436680"/>
                </p14:xfrm>
              </p:contentPart>
            </mc:Choice>
            <mc:Fallback xmlns="">
              <p:pic>
                <p:nvPicPr>
                  <p:cNvPr id="105" name="Ink 104">
                    <a:extLst>
                      <a:ext uri="{FF2B5EF4-FFF2-40B4-BE49-F238E27FC236}">
                        <a16:creationId xmlns:a16="http://schemas.microsoft.com/office/drawing/2014/main" id="{0574BBBF-627D-CA32-C8CD-9CDE63244298}"/>
                      </a:ext>
                    </a:extLst>
                  </p:cNvPr>
                  <p:cNvPicPr/>
                  <p:nvPr/>
                </p:nvPicPr>
                <p:blipFill>
                  <a:blip r:embed="rId188"/>
                  <a:stretch>
                    <a:fillRect/>
                  </a:stretch>
                </p:blipFill>
                <p:spPr>
                  <a:xfrm>
                    <a:off x="5887729" y="4647235"/>
                    <a:ext cx="1406201" cy="696307"/>
                  </a:xfrm>
                  <a:prstGeom prst="rect">
                    <a:avLst/>
                  </a:prstGeom>
                </p:spPr>
              </p:pic>
            </mc:Fallback>
          </mc:AlternateContent>
          <mc:AlternateContent xmlns:mc="http://schemas.openxmlformats.org/markup-compatibility/2006" xmlns:p14="http://schemas.microsoft.com/office/powerpoint/2010/main">
            <mc:Choice Requires="p14">
              <p:contentPart p14:bwMode="auto" r:id="rId189">
                <p14:nvContentPartPr>
                  <p14:cNvPr id="106" name="Ink 105">
                    <a:extLst>
                      <a:ext uri="{FF2B5EF4-FFF2-40B4-BE49-F238E27FC236}">
                        <a16:creationId xmlns:a16="http://schemas.microsoft.com/office/drawing/2014/main" id="{018BA05D-5268-5CDC-9D46-6939C7630D69}"/>
                      </a:ext>
                    </a:extLst>
                  </p14:cNvPr>
                  <p14:cNvContentPartPr/>
                  <p14:nvPr/>
                </p14:nvContentPartPr>
                <p14:xfrm>
                  <a:off x="6080164" y="4875701"/>
                  <a:ext cx="812160" cy="406800"/>
                </p14:xfrm>
              </p:contentPart>
            </mc:Choice>
            <mc:Fallback xmlns="">
              <p:pic>
                <p:nvPicPr>
                  <p:cNvPr id="106" name="Ink 105">
                    <a:extLst>
                      <a:ext uri="{FF2B5EF4-FFF2-40B4-BE49-F238E27FC236}">
                        <a16:creationId xmlns:a16="http://schemas.microsoft.com/office/drawing/2014/main" id="{018BA05D-5268-5CDC-9D46-6939C7630D69}"/>
                      </a:ext>
                    </a:extLst>
                  </p:cNvPr>
                  <p:cNvPicPr/>
                  <p:nvPr/>
                </p:nvPicPr>
                <p:blipFill>
                  <a:blip r:embed="rId190"/>
                  <a:stretch>
                    <a:fillRect/>
                  </a:stretch>
                </p:blipFill>
                <p:spPr>
                  <a:xfrm>
                    <a:off x="5956143" y="4745555"/>
                    <a:ext cx="1059493" cy="666349"/>
                  </a:xfrm>
                  <a:prstGeom prst="rect">
                    <a:avLst/>
                  </a:prstGeom>
                </p:spPr>
              </p:pic>
            </mc:Fallback>
          </mc:AlternateContent>
          <mc:AlternateContent xmlns:mc="http://schemas.openxmlformats.org/markup-compatibility/2006" xmlns:p14="http://schemas.microsoft.com/office/powerpoint/2010/main">
            <mc:Choice Requires="p14">
              <p:contentPart p14:bwMode="auto" r:id="rId191">
                <p14:nvContentPartPr>
                  <p14:cNvPr id="107" name="Ink 106">
                    <a:extLst>
                      <a:ext uri="{FF2B5EF4-FFF2-40B4-BE49-F238E27FC236}">
                        <a16:creationId xmlns:a16="http://schemas.microsoft.com/office/drawing/2014/main" id="{A71483BA-0E01-CFC4-120A-041440A8CD29}"/>
                      </a:ext>
                    </a:extLst>
                  </p14:cNvPr>
                  <p14:cNvContentPartPr/>
                  <p14:nvPr/>
                </p14:nvContentPartPr>
                <p14:xfrm>
                  <a:off x="5952364" y="4679141"/>
                  <a:ext cx="981000" cy="416880"/>
                </p14:xfrm>
              </p:contentPart>
            </mc:Choice>
            <mc:Fallback xmlns="">
              <p:pic>
                <p:nvPicPr>
                  <p:cNvPr id="107" name="Ink 106">
                    <a:extLst>
                      <a:ext uri="{FF2B5EF4-FFF2-40B4-BE49-F238E27FC236}">
                        <a16:creationId xmlns:a16="http://schemas.microsoft.com/office/drawing/2014/main" id="{A71483BA-0E01-CFC4-120A-041440A8CD29}"/>
                      </a:ext>
                    </a:extLst>
                  </p:cNvPr>
                  <p:cNvPicPr/>
                  <p:nvPr/>
                </p:nvPicPr>
                <p:blipFill>
                  <a:blip r:embed="rId192"/>
                  <a:stretch>
                    <a:fillRect/>
                  </a:stretch>
                </p:blipFill>
                <p:spPr>
                  <a:xfrm>
                    <a:off x="5828232" y="4548866"/>
                    <a:ext cx="1228555" cy="676686"/>
                  </a:xfrm>
                  <a:prstGeom prst="rect">
                    <a:avLst/>
                  </a:prstGeom>
                </p:spPr>
              </p:pic>
            </mc:Fallback>
          </mc:AlternateContent>
          <mc:AlternateContent xmlns:mc="http://schemas.openxmlformats.org/markup-compatibility/2006" xmlns:p14="http://schemas.microsoft.com/office/powerpoint/2010/main">
            <mc:Choice Requires="p14">
              <p:contentPart p14:bwMode="auto" r:id="rId193">
                <p14:nvContentPartPr>
                  <p14:cNvPr id="108" name="Ink 107">
                    <a:extLst>
                      <a:ext uri="{FF2B5EF4-FFF2-40B4-BE49-F238E27FC236}">
                        <a16:creationId xmlns:a16="http://schemas.microsoft.com/office/drawing/2014/main" id="{6C854485-2EC9-8A54-F004-6B0AADC66637}"/>
                      </a:ext>
                    </a:extLst>
                  </p14:cNvPr>
                  <p14:cNvContentPartPr/>
                  <p14:nvPr/>
                </p14:nvContentPartPr>
                <p14:xfrm>
                  <a:off x="5843644" y="4730981"/>
                  <a:ext cx="869400" cy="345600"/>
                </p14:xfrm>
              </p:contentPart>
            </mc:Choice>
            <mc:Fallback xmlns="">
              <p:pic>
                <p:nvPicPr>
                  <p:cNvPr id="108" name="Ink 107">
                    <a:extLst>
                      <a:ext uri="{FF2B5EF4-FFF2-40B4-BE49-F238E27FC236}">
                        <a16:creationId xmlns:a16="http://schemas.microsoft.com/office/drawing/2014/main" id="{6C854485-2EC9-8A54-F004-6B0AADC66637}"/>
                      </a:ext>
                    </a:extLst>
                  </p:cNvPr>
                  <p:cNvPicPr/>
                  <p:nvPr/>
                </p:nvPicPr>
                <p:blipFill>
                  <a:blip r:embed="rId194"/>
                  <a:stretch>
                    <a:fillRect/>
                  </a:stretch>
                </p:blipFill>
                <p:spPr>
                  <a:xfrm>
                    <a:off x="5719646" y="4600916"/>
                    <a:ext cx="1116687" cy="604986"/>
                  </a:xfrm>
                  <a:prstGeom prst="rect">
                    <a:avLst/>
                  </a:prstGeom>
                </p:spPr>
              </p:pic>
            </mc:Fallback>
          </mc:AlternateContent>
          <mc:AlternateContent xmlns:mc="http://schemas.openxmlformats.org/markup-compatibility/2006" xmlns:p14="http://schemas.microsoft.com/office/powerpoint/2010/main">
            <mc:Choice Requires="p14">
              <p:contentPart p14:bwMode="auto" r:id="rId195">
                <p14:nvContentPartPr>
                  <p14:cNvPr id="109" name="Ink 108">
                    <a:extLst>
                      <a:ext uri="{FF2B5EF4-FFF2-40B4-BE49-F238E27FC236}">
                        <a16:creationId xmlns:a16="http://schemas.microsoft.com/office/drawing/2014/main" id="{F96107F7-8563-EFC2-260E-845B3D1E13A0}"/>
                      </a:ext>
                    </a:extLst>
                  </p14:cNvPr>
                  <p14:cNvContentPartPr/>
                  <p14:nvPr/>
                </p14:nvContentPartPr>
                <p14:xfrm>
                  <a:off x="6119764" y="4504901"/>
                  <a:ext cx="946440" cy="267480"/>
                </p14:xfrm>
              </p:contentPart>
            </mc:Choice>
            <mc:Fallback xmlns="">
              <p:pic>
                <p:nvPicPr>
                  <p:cNvPr id="109" name="Ink 108">
                    <a:extLst>
                      <a:ext uri="{FF2B5EF4-FFF2-40B4-BE49-F238E27FC236}">
                        <a16:creationId xmlns:a16="http://schemas.microsoft.com/office/drawing/2014/main" id="{F96107F7-8563-EFC2-260E-845B3D1E13A0}"/>
                      </a:ext>
                    </a:extLst>
                  </p:cNvPr>
                  <p:cNvPicPr/>
                  <p:nvPr/>
                </p:nvPicPr>
                <p:blipFill>
                  <a:blip r:embed="rId196"/>
                  <a:stretch>
                    <a:fillRect/>
                  </a:stretch>
                </p:blipFill>
                <p:spPr>
                  <a:xfrm>
                    <a:off x="5995699" y="4374876"/>
                    <a:ext cx="1193861" cy="526787"/>
                  </a:xfrm>
                  <a:prstGeom prst="rect">
                    <a:avLst/>
                  </a:prstGeom>
                </p:spPr>
              </p:pic>
            </mc:Fallback>
          </mc:AlternateContent>
          <mc:AlternateContent xmlns:mc="http://schemas.openxmlformats.org/markup-compatibility/2006" xmlns:p14="http://schemas.microsoft.com/office/powerpoint/2010/main">
            <mc:Choice Requires="p14">
              <p:contentPart p14:bwMode="auto" r:id="rId197">
                <p14:nvContentPartPr>
                  <p14:cNvPr id="110" name="Ink 109">
                    <a:extLst>
                      <a:ext uri="{FF2B5EF4-FFF2-40B4-BE49-F238E27FC236}">
                        <a16:creationId xmlns:a16="http://schemas.microsoft.com/office/drawing/2014/main" id="{B4DDB00A-758E-D52F-3F41-FC4AA90DE42A}"/>
                      </a:ext>
                    </a:extLst>
                  </p14:cNvPr>
                  <p14:cNvContentPartPr/>
                  <p14:nvPr/>
                </p14:nvContentPartPr>
                <p14:xfrm>
                  <a:off x="6512524" y="4456301"/>
                  <a:ext cx="513360" cy="276480"/>
                </p14:xfrm>
              </p:contentPart>
            </mc:Choice>
            <mc:Fallback xmlns="">
              <p:pic>
                <p:nvPicPr>
                  <p:cNvPr id="110" name="Ink 109">
                    <a:extLst>
                      <a:ext uri="{FF2B5EF4-FFF2-40B4-BE49-F238E27FC236}">
                        <a16:creationId xmlns:a16="http://schemas.microsoft.com/office/drawing/2014/main" id="{B4DDB00A-758E-D52F-3F41-FC4AA90DE42A}"/>
                      </a:ext>
                    </a:extLst>
                  </p:cNvPr>
                  <p:cNvPicPr/>
                  <p:nvPr/>
                </p:nvPicPr>
                <p:blipFill>
                  <a:blip r:embed="rId198"/>
                  <a:stretch>
                    <a:fillRect/>
                  </a:stretch>
                </p:blipFill>
                <p:spPr>
                  <a:xfrm>
                    <a:off x="6388610" y="4326236"/>
                    <a:ext cx="760481" cy="535866"/>
                  </a:xfrm>
                  <a:prstGeom prst="rect">
                    <a:avLst/>
                  </a:prstGeom>
                </p:spPr>
              </p:pic>
            </mc:Fallback>
          </mc:AlternateContent>
          <mc:AlternateContent xmlns:mc="http://schemas.openxmlformats.org/markup-compatibility/2006" xmlns:p14="http://schemas.microsoft.com/office/powerpoint/2010/main">
            <mc:Choice Requires="p14">
              <p:contentPart p14:bwMode="auto" r:id="rId199">
                <p14:nvContentPartPr>
                  <p14:cNvPr id="111" name="Ink 110">
                    <a:extLst>
                      <a:ext uri="{FF2B5EF4-FFF2-40B4-BE49-F238E27FC236}">
                        <a16:creationId xmlns:a16="http://schemas.microsoft.com/office/drawing/2014/main" id="{D3FF84DB-722E-EF14-AD51-BAE391250FC1}"/>
                      </a:ext>
                    </a:extLst>
                  </p14:cNvPr>
                  <p14:cNvContentPartPr/>
                  <p14:nvPr/>
                </p14:nvContentPartPr>
                <p14:xfrm>
                  <a:off x="6217684" y="4575101"/>
                  <a:ext cx="502200" cy="195840"/>
                </p14:xfrm>
              </p:contentPart>
            </mc:Choice>
            <mc:Fallback xmlns="">
              <p:pic>
                <p:nvPicPr>
                  <p:cNvPr id="111" name="Ink 110">
                    <a:extLst>
                      <a:ext uri="{FF2B5EF4-FFF2-40B4-BE49-F238E27FC236}">
                        <a16:creationId xmlns:a16="http://schemas.microsoft.com/office/drawing/2014/main" id="{D3FF84DB-722E-EF14-AD51-BAE391250FC1}"/>
                      </a:ext>
                    </a:extLst>
                  </p:cNvPr>
                  <p:cNvPicPr/>
                  <p:nvPr/>
                </p:nvPicPr>
                <p:blipFill>
                  <a:blip r:embed="rId200"/>
                  <a:stretch>
                    <a:fillRect/>
                  </a:stretch>
                </p:blipFill>
                <p:spPr>
                  <a:xfrm>
                    <a:off x="6093728" y="4445283"/>
                    <a:ext cx="749404" cy="454735"/>
                  </a:xfrm>
                  <a:prstGeom prst="rect">
                    <a:avLst/>
                  </a:prstGeom>
                </p:spPr>
              </p:pic>
            </mc:Fallback>
          </mc:AlternateContent>
          <mc:AlternateContent xmlns:mc="http://schemas.openxmlformats.org/markup-compatibility/2006" xmlns:p14="http://schemas.microsoft.com/office/powerpoint/2010/main">
            <mc:Choice Requires="p14">
              <p:contentPart p14:bwMode="auto" r:id="rId201">
                <p14:nvContentPartPr>
                  <p14:cNvPr id="112" name="Ink 111">
                    <a:extLst>
                      <a:ext uri="{FF2B5EF4-FFF2-40B4-BE49-F238E27FC236}">
                        <a16:creationId xmlns:a16="http://schemas.microsoft.com/office/drawing/2014/main" id="{2419799A-67E7-CA25-682E-BC18751AD350}"/>
                      </a:ext>
                    </a:extLst>
                  </p14:cNvPr>
                  <p14:cNvContentPartPr/>
                  <p14:nvPr/>
                </p14:nvContentPartPr>
                <p14:xfrm>
                  <a:off x="5567524" y="4624061"/>
                  <a:ext cx="758520" cy="659520"/>
                </p14:xfrm>
              </p:contentPart>
            </mc:Choice>
            <mc:Fallback xmlns="">
              <p:pic>
                <p:nvPicPr>
                  <p:cNvPr id="112" name="Ink 111">
                    <a:extLst>
                      <a:ext uri="{FF2B5EF4-FFF2-40B4-BE49-F238E27FC236}">
                        <a16:creationId xmlns:a16="http://schemas.microsoft.com/office/drawing/2014/main" id="{2419799A-67E7-CA25-682E-BC18751AD350}"/>
                      </a:ext>
                    </a:extLst>
                  </p:cNvPr>
                  <p:cNvPicPr/>
                  <p:nvPr/>
                </p:nvPicPr>
                <p:blipFill>
                  <a:blip r:embed="rId202"/>
                  <a:stretch>
                    <a:fillRect/>
                  </a:stretch>
                </p:blipFill>
                <p:spPr>
                  <a:xfrm>
                    <a:off x="5443351" y="4493795"/>
                    <a:ext cx="1006157" cy="919308"/>
                  </a:xfrm>
                  <a:prstGeom prst="rect">
                    <a:avLst/>
                  </a:prstGeom>
                </p:spPr>
              </p:pic>
            </mc:Fallback>
          </mc:AlternateContent>
          <mc:AlternateContent xmlns:mc="http://schemas.openxmlformats.org/markup-compatibility/2006" xmlns:p14="http://schemas.microsoft.com/office/powerpoint/2010/main">
            <mc:Choice Requires="p14">
              <p:contentPart p14:bwMode="auto" r:id="rId203">
                <p14:nvContentPartPr>
                  <p14:cNvPr id="113" name="Ink 112">
                    <a:extLst>
                      <a:ext uri="{FF2B5EF4-FFF2-40B4-BE49-F238E27FC236}">
                        <a16:creationId xmlns:a16="http://schemas.microsoft.com/office/drawing/2014/main" id="{59A8F9A9-E40B-98CB-0D5A-33A7419D725F}"/>
                      </a:ext>
                    </a:extLst>
                  </p14:cNvPr>
                  <p14:cNvContentPartPr/>
                  <p14:nvPr/>
                </p14:nvContentPartPr>
                <p14:xfrm>
                  <a:off x="5648884" y="4594541"/>
                  <a:ext cx="657720" cy="478080"/>
                </p14:xfrm>
              </p:contentPart>
            </mc:Choice>
            <mc:Fallback xmlns="">
              <p:pic>
                <p:nvPicPr>
                  <p:cNvPr id="113" name="Ink 112">
                    <a:extLst>
                      <a:ext uri="{FF2B5EF4-FFF2-40B4-BE49-F238E27FC236}">
                        <a16:creationId xmlns:a16="http://schemas.microsoft.com/office/drawing/2014/main" id="{59A8F9A9-E40B-98CB-0D5A-33A7419D725F}"/>
                      </a:ext>
                    </a:extLst>
                  </p:cNvPr>
                  <p:cNvPicPr/>
                  <p:nvPr/>
                </p:nvPicPr>
                <p:blipFill>
                  <a:blip r:embed="rId158"/>
                  <a:stretch>
                    <a:fillRect/>
                  </a:stretch>
                </p:blipFill>
                <p:spPr>
                  <a:xfrm>
                    <a:off x="5524853" y="4464223"/>
                    <a:ext cx="905074" cy="737971"/>
                  </a:xfrm>
                  <a:prstGeom prst="rect">
                    <a:avLst/>
                  </a:prstGeom>
                </p:spPr>
              </p:pic>
            </mc:Fallback>
          </mc:AlternateContent>
          <mc:AlternateContent xmlns:mc="http://schemas.openxmlformats.org/markup-compatibility/2006" xmlns:p14="http://schemas.microsoft.com/office/powerpoint/2010/main">
            <mc:Choice Requires="p14">
              <p:contentPart p14:bwMode="auto" r:id="rId204">
                <p14:nvContentPartPr>
                  <p14:cNvPr id="114" name="Ink 113">
                    <a:extLst>
                      <a:ext uri="{FF2B5EF4-FFF2-40B4-BE49-F238E27FC236}">
                        <a16:creationId xmlns:a16="http://schemas.microsoft.com/office/drawing/2014/main" id="{85EDC1A4-7A22-2D8D-1D84-D215DFAF1903}"/>
                      </a:ext>
                    </a:extLst>
                  </p14:cNvPr>
                  <p14:cNvContentPartPr/>
                  <p14:nvPr/>
                </p14:nvContentPartPr>
                <p14:xfrm>
                  <a:off x="5264404" y="4516421"/>
                  <a:ext cx="560160" cy="473040"/>
                </p14:xfrm>
              </p:contentPart>
            </mc:Choice>
            <mc:Fallback xmlns="">
              <p:pic>
                <p:nvPicPr>
                  <p:cNvPr id="114" name="Ink 113">
                    <a:extLst>
                      <a:ext uri="{FF2B5EF4-FFF2-40B4-BE49-F238E27FC236}">
                        <a16:creationId xmlns:a16="http://schemas.microsoft.com/office/drawing/2014/main" id="{85EDC1A4-7A22-2D8D-1D84-D215DFAF1903}"/>
                      </a:ext>
                    </a:extLst>
                  </p:cNvPr>
                  <p:cNvPicPr/>
                  <p:nvPr/>
                </p:nvPicPr>
                <p:blipFill>
                  <a:blip r:embed="rId205"/>
                  <a:stretch>
                    <a:fillRect/>
                  </a:stretch>
                </p:blipFill>
                <p:spPr>
                  <a:xfrm>
                    <a:off x="5140475" y="4386465"/>
                    <a:ext cx="807310" cy="732209"/>
                  </a:xfrm>
                  <a:prstGeom prst="rect">
                    <a:avLst/>
                  </a:prstGeom>
                </p:spPr>
              </p:pic>
            </mc:Fallback>
          </mc:AlternateContent>
          <mc:AlternateContent xmlns:mc="http://schemas.openxmlformats.org/markup-compatibility/2006" xmlns:p14="http://schemas.microsoft.com/office/powerpoint/2010/main">
            <mc:Choice Requires="p14">
              <p:contentPart p14:bwMode="auto" r:id="rId206">
                <p14:nvContentPartPr>
                  <p14:cNvPr id="115" name="Ink 114">
                    <a:extLst>
                      <a:ext uri="{FF2B5EF4-FFF2-40B4-BE49-F238E27FC236}">
                        <a16:creationId xmlns:a16="http://schemas.microsoft.com/office/drawing/2014/main" id="{4D14D9C4-CB10-FD1B-1C70-7D4EB8A4335F}"/>
                      </a:ext>
                    </a:extLst>
                  </p14:cNvPr>
                  <p14:cNvContentPartPr/>
                  <p14:nvPr/>
                </p14:nvContentPartPr>
                <p14:xfrm>
                  <a:off x="5304364" y="4408061"/>
                  <a:ext cx="540000" cy="541440"/>
                </p14:xfrm>
              </p:contentPart>
            </mc:Choice>
            <mc:Fallback xmlns="">
              <p:pic>
                <p:nvPicPr>
                  <p:cNvPr id="115" name="Ink 114">
                    <a:extLst>
                      <a:ext uri="{FF2B5EF4-FFF2-40B4-BE49-F238E27FC236}">
                        <a16:creationId xmlns:a16="http://schemas.microsoft.com/office/drawing/2014/main" id="{4D14D9C4-CB10-FD1B-1C70-7D4EB8A4335F}"/>
                      </a:ext>
                    </a:extLst>
                  </p:cNvPr>
                  <p:cNvPicPr/>
                  <p:nvPr/>
                </p:nvPicPr>
                <p:blipFill>
                  <a:blip r:embed="rId207"/>
                  <a:stretch>
                    <a:fillRect/>
                  </a:stretch>
                </p:blipFill>
                <p:spPr>
                  <a:xfrm>
                    <a:off x="5180348" y="4277728"/>
                    <a:ext cx="787323" cy="801361"/>
                  </a:xfrm>
                  <a:prstGeom prst="rect">
                    <a:avLst/>
                  </a:prstGeom>
                </p:spPr>
              </p:pic>
            </mc:Fallback>
          </mc:AlternateContent>
          <mc:AlternateContent xmlns:mc="http://schemas.openxmlformats.org/markup-compatibility/2006" xmlns:p14="http://schemas.microsoft.com/office/powerpoint/2010/main">
            <mc:Choice Requires="p14">
              <p:contentPart p14:bwMode="auto" r:id="rId208">
                <p14:nvContentPartPr>
                  <p14:cNvPr id="116" name="Ink 115">
                    <a:extLst>
                      <a:ext uri="{FF2B5EF4-FFF2-40B4-BE49-F238E27FC236}">
                        <a16:creationId xmlns:a16="http://schemas.microsoft.com/office/drawing/2014/main" id="{B17844F4-8FFB-DEF3-6DF3-FCB8D4192B84}"/>
                      </a:ext>
                    </a:extLst>
                  </p14:cNvPr>
                  <p14:cNvContentPartPr/>
                  <p14:nvPr/>
                </p14:nvContentPartPr>
                <p14:xfrm>
                  <a:off x="4449004" y="3514541"/>
                  <a:ext cx="1161360" cy="1337760"/>
                </p14:xfrm>
              </p:contentPart>
            </mc:Choice>
            <mc:Fallback xmlns="">
              <p:pic>
                <p:nvPicPr>
                  <p:cNvPr id="116" name="Ink 115">
                    <a:extLst>
                      <a:ext uri="{FF2B5EF4-FFF2-40B4-BE49-F238E27FC236}">
                        <a16:creationId xmlns:a16="http://schemas.microsoft.com/office/drawing/2014/main" id="{B17844F4-8FFB-DEF3-6DF3-FCB8D4192B84}"/>
                      </a:ext>
                    </a:extLst>
                  </p:cNvPr>
                  <p:cNvPicPr/>
                  <p:nvPr/>
                </p:nvPicPr>
                <p:blipFill>
                  <a:blip r:embed="rId209"/>
                  <a:stretch>
                    <a:fillRect/>
                  </a:stretch>
                </p:blipFill>
                <p:spPr>
                  <a:xfrm>
                    <a:off x="4324927" y="3384336"/>
                    <a:ext cx="1408805" cy="1597425"/>
                  </a:xfrm>
                  <a:prstGeom prst="rect">
                    <a:avLst/>
                  </a:prstGeom>
                </p:spPr>
              </p:pic>
            </mc:Fallback>
          </mc:AlternateContent>
          <mc:AlternateContent xmlns:mc="http://schemas.openxmlformats.org/markup-compatibility/2006" xmlns:p14="http://schemas.microsoft.com/office/powerpoint/2010/main">
            <mc:Choice Requires="p14">
              <p:contentPart p14:bwMode="auto" r:id="rId210">
                <p14:nvContentPartPr>
                  <p14:cNvPr id="117" name="Ink 116">
                    <a:extLst>
                      <a:ext uri="{FF2B5EF4-FFF2-40B4-BE49-F238E27FC236}">
                        <a16:creationId xmlns:a16="http://schemas.microsoft.com/office/drawing/2014/main" id="{EC4B4934-4A4F-10D4-F2E8-C5579A72A431}"/>
                      </a:ext>
                    </a:extLst>
                  </p14:cNvPr>
                  <p14:cNvContentPartPr/>
                  <p14:nvPr/>
                </p14:nvContentPartPr>
                <p14:xfrm>
                  <a:off x="4890724" y="3906581"/>
                  <a:ext cx="385920" cy="493920"/>
                </p14:xfrm>
              </p:contentPart>
            </mc:Choice>
            <mc:Fallback xmlns="">
              <p:pic>
                <p:nvPicPr>
                  <p:cNvPr id="117" name="Ink 116">
                    <a:extLst>
                      <a:ext uri="{FF2B5EF4-FFF2-40B4-BE49-F238E27FC236}">
                        <a16:creationId xmlns:a16="http://schemas.microsoft.com/office/drawing/2014/main" id="{EC4B4934-4A4F-10D4-F2E8-C5579A72A431}"/>
                      </a:ext>
                    </a:extLst>
                  </p:cNvPr>
                  <p:cNvPicPr/>
                  <p:nvPr/>
                </p:nvPicPr>
                <p:blipFill>
                  <a:blip r:embed="rId211"/>
                  <a:stretch>
                    <a:fillRect/>
                  </a:stretch>
                </p:blipFill>
                <p:spPr>
                  <a:xfrm>
                    <a:off x="4767032" y="3776406"/>
                    <a:ext cx="632598" cy="753526"/>
                  </a:xfrm>
                  <a:prstGeom prst="rect">
                    <a:avLst/>
                  </a:prstGeom>
                </p:spPr>
              </p:pic>
            </mc:Fallback>
          </mc:AlternateContent>
          <mc:AlternateContent xmlns:mc="http://schemas.openxmlformats.org/markup-compatibility/2006" xmlns:p14="http://schemas.microsoft.com/office/powerpoint/2010/main">
            <mc:Choice Requires="p14">
              <p:contentPart p14:bwMode="auto" r:id="rId212">
                <p14:nvContentPartPr>
                  <p14:cNvPr id="118" name="Ink 117">
                    <a:extLst>
                      <a:ext uri="{FF2B5EF4-FFF2-40B4-BE49-F238E27FC236}">
                        <a16:creationId xmlns:a16="http://schemas.microsoft.com/office/drawing/2014/main" id="{707FD5A5-3647-EC37-B804-A8690F8008F0}"/>
                      </a:ext>
                    </a:extLst>
                  </p14:cNvPr>
                  <p14:cNvContentPartPr/>
                  <p14:nvPr/>
                </p14:nvContentPartPr>
                <p14:xfrm>
                  <a:off x="4861924" y="3876701"/>
                  <a:ext cx="433800" cy="484200"/>
                </p14:xfrm>
              </p:contentPart>
            </mc:Choice>
            <mc:Fallback xmlns="">
              <p:pic>
                <p:nvPicPr>
                  <p:cNvPr id="118" name="Ink 117">
                    <a:extLst>
                      <a:ext uri="{FF2B5EF4-FFF2-40B4-BE49-F238E27FC236}">
                        <a16:creationId xmlns:a16="http://schemas.microsoft.com/office/drawing/2014/main" id="{707FD5A5-3647-EC37-B804-A8690F8008F0}"/>
                      </a:ext>
                    </a:extLst>
                  </p:cNvPr>
                  <p:cNvPicPr/>
                  <p:nvPr/>
                </p:nvPicPr>
                <p:blipFill>
                  <a:blip r:embed="rId213"/>
                  <a:stretch>
                    <a:fillRect/>
                  </a:stretch>
                </p:blipFill>
                <p:spPr>
                  <a:xfrm>
                    <a:off x="4738082" y="3746540"/>
                    <a:ext cx="680776" cy="743779"/>
                  </a:xfrm>
                  <a:prstGeom prst="rect">
                    <a:avLst/>
                  </a:prstGeom>
                </p:spPr>
              </p:pic>
            </mc:Fallback>
          </mc:AlternateContent>
          <mc:AlternateContent xmlns:mc="http://schemas.openxmlformats.org/markup-compatibility/2006" xmlns:p14="http://schemas.microsoft.com/office/powerpoint/2010/main">
            <mc:Choice Requires="p14">
              <p:contentPart p14:bwMode="auto" r:id="rId214">
                <p14:nvContentPartPr>
                  <p14:cNvPr id="119" name="Ink 118">
                    <a:extLst>
                      <a:ext uri="{FF2B5EF4-FFF2-40B4-BE49-F238E27FC236}">
                        <a16:creationId xmlns:a16="http://schemas.microsoft.com/office/drawing/2014/main" id="{E2BEFB91-CBB4-467B-476E-6DB574FFBE75}"/>
                      </a:ext>
                    </a:extLst>
                  </p14:cNvPr>
                  <p14:cNvContentPartPr/>
                  <p14:nvPr/>
                </p14:nvContentPartPr>
                <p14:xfrm>
                  <a:off x="5274124" y="3858341"/>
                  <a:ext cx="81000" cy="599760"/>
                </p14:xfrm>
              </p:contentPart>
            </mc:Choice>
            <mc:Fallback xmlns="">
              <p:pic>
                <p:nvPicPr>
                  <p:cNvPr id="119" name="Ink 118">
                    <a:extLst>
                      <a:ext uri="{FF2B5EF4-FFF2-40B4-BE49-F238E27FC236}">
                        <a16:creationId xmlns:a16="http://schemas.microsoft.com/office/drawing/2014/main" id="{E2BEFB91-CBB4-467B-476E-6DB574FFBE75}"/>
                      </a:ext>
                    </a:extLst>
                  </p:cNvPr>
                  <p:cNvPicPr/>
                  <p:nvPr/>
                </p:nvPicPr>
                <p:blipFill>
                  <a:blip r:embed="rId215"/>
                  <a:stretch>
                    <a:fillRect/>
                  </a:stretch>
                </p:blipFill>
                <p:spPr>
                  <a:xfrm>
                    <a:off x="5149782" y="3728120"/>
                    <a:ext cx="328974" cy="859458"/>
                  </a:xfrm>
                  <a:prstGeom prst="rect">
                    <a:avLst/>
                  </a:prstGeom>
                </p:spPr>
              </p:pic>
            </mc:Fallback>
          </mc:AlternateContent>
          <mc:AlternateContent xmlns:mc="http://schemas.openxmlformats.org/markup-compatibility/2006" xmlns:p14="http://schemas.microsoft.com/office/powerpoint/2010/main">
            <mc:Choice Requires="p14">
              <p:contentPart p14:bwMode="auto" r:id="rId216">
                <p14:nvContentPartPr>
                  <p14:cNvPr id="120" name="Ink 119">
                    <a:extLst>
                      <a:ext uri="{FF2B5EF4-FFF2-40B4-BE49-F238E27FC236}">
                        <a16:creationId xmlns:a16="http://schemas.microsoft.com/office/drawing/2014/main" id="{C3108201-B289-B925-B1A9-5998FD209181}"/>
                      </a:ext>
                    </a:extLst>
                  </p14:cNvPr>
                  <p14:cNvContentPartPr/>
                  <p14:nvPr/>
                </p14:nvContentPartPr>
                <p14:xfrm>
                  <a:off x="5028604" y="4073981"/>
                  <a:ext cx="188640" cy="149400"/>
                </p14:xfrm>
              </p:contentPart>
            </mc:Choice>
            <mc:Fallback xmlns="">
              <p:pic>
                <p:nvPicPr>
                  <p:cNvPr id="120" name="Ink 119">
                    <a:extLst>
                      <a:ext uri="{FF2B5EF4-FFF2-40B4-BE49-F238E27FC236}">
                        <a16:creationId xmlns:a16="http://schemas.microsoft.com/office/drawing/2014/main" id="{C3108201-B289-B925-B1A9-5998FD209181}"/>
                      </a:ext>
                    </a:extLst>
                  </p:cNvPr>
                  <p:cNvPicPr/>
                  <p:nvPr/>
                </p:nvPicPr>
                <p:blipFill>
                  <a:blip r:embed="rId217"/>
                  <a:stretch>
                    <a:fillRect/>
                  </a:stretch>
                </p:blipFill>
                <p:spPr>
                  <a:xfrm>
                    <a:off x="4904964" y="3943906"/>
                    <a:ext cx="435214" cy="408806"/>
                  </a:xfrm>
                  <a:prstGeom prst="rect">
                    <a:avLst/>
                  </a:prstGeom>
                </p:spPr>
              </p:pic>
            </mc:Fallback>
          </mc:AlternateContent>
          <mc:AlternateContent xmlns:mc="http://schemas.openxmlformats.org/markup-compatibility/2006" xmlns:p14="http://schemas.microsoft.com/office/powerpoint/2010/main">
            <mc:Choice Requires="p14">
              <p:contentPart p14:bwMode="auto" r:id="rId218">
                <p14:nvContentPartPr>
                  <p14:cNvPr id="121" name="Ink 120">
                    <a:extLst>
                      <a:ext uri="{FF2B5EF4-FFF2-40B4-BE49-F238E27FC236}">
                        <a16:creationId xmlns:a16="http://schemas.microsoft.com/office/drawing/2014/main" id="{859C4000-C878-3652-38A4-82D0D78B5A0C}"/>
                      </a:ext>
                    </a:extLst>
                  </p14:cNvPr>
                  <p14:cNvContentPartPr/>
                  <p14:nvPr/>
                </p14:nvContentPartPr>
                <p14:xfrm>
                  <a:off x="5097724" y="3995861"/>
                  <a:ext cx="119520" cy="227160"/>
                </p14:xfrm>
              </p:contentPart>
            </mc:Choice>
            <mc:Fallback xmlns="">
              <p:pic>
                <p:nvPicPr>
                  <p:cNvPr id="121" name="Ink 120">
                    <a:extLst>
                      <a:ext uri="{FF2B5EF4-FFF2-40B4-BE49-F238E27FC236}">
                        <a16:creationId xmlns:a16="http://schemas.microsoft.com/office/drawing/2014/main" id="{859C4000-C878-3652-38A4-82D0D78B5A0C}"/>
                      </a:ext>
                    </a:extLst>
                  </p:cNvPr>
                  <p:cNvPicPr/>
                  <p:nvPr/>
                </p:nvPicPr>
                <p:blipFill>
                  <a:blip r:embed="rId219"/>
                  <a:stretch>
                    <a:fillRect/>
                  </a:stretch>
                </p:blipFill>
                <p:spPr>
                  <a:xfrm>
                    <a:off x="4973961" y="3865949"/>
                    <a:ext cx="366339" cy="486241"/>
                  </a:xfrm>
                  <a:prstGeom prst="rect">
                    <a:avLst/>
                  </a:prstGeom>
                </p:spPr>
              </p:pic>
            </mc:Fallback>
          </mc:AlternateContent>
          <mc:AlternateContent xmlns:mc="http://schemas.openxmlformats.org/markup-compatibility/2006" xmlns:p14="http://schemas.microsoft.com/office/powerpoint/2010/main">
            <mc:Choice Requires="p14">
              <p:contentPart p14:bwMode="auto" r:id="rId220">
                <p14:nvContentPartPr>
                  <p14:cNvPr id="122" name="Ink 121">
                    <a:extLst>
                      <a:ext uri="{FF2B5EF4-FFF2-40B4-BE49-F238E27FC236}">
                        <a16:creationId xmlns:a16="http://schemas.microsoft.com/office/drawing/2014/main" id="{B7A85522-EED8-4BC4-55D8-01673693FA8F}"/>
                      </a:ext>
                    </a:extLst>
                  </p14:cNvPr>
                  <p14:cNvContentPartPr/>
                  <p14:nvPr/>
                </p14:nvContentPartPr>
                <p14:xfrm>
                  <a:off x="5175844" y="3946181"/>
                  <a:ext cx="99000" cy="230760"/>
                </p14:xfrm>
              </p:contentPart>
            </mc:Choice>
            <mc:Fallback xmlns="">
              <p:pic>
                <p:nvPicPr>
                  <p:cNvPr id="122" name="Ink 121">
                    <a:extLst>
                      <a:ext uri="{FF2B5EF4-FFF2-40B4-BE49-F238E27FC236}">
                        <a16:creationId xmlns:a16="http://schemas.microsoft.com/office/drawing/2014/main" id="{B7A85522-EED8-4BC4-55D8-01673693FA8F}"/>
                      </a:ext>
                    </a:extLst>
                  </p:cNvPr>
                  <p:cNvPicPr/>
                  <p:nvPr/>
                </p:nvPicPr>
                <p:blipFill>
                  <a:blip r:embed="rId221"/>
                  <a:stretch>
                    <a:fillRect/>
                  </a:stretch>
                </p:blipFill>
                <p:spPr>
                  <a:xfrm>
                    <a:off x="5052094" y="3816332"/>
                    <a:ext cx="345793" cy="489716"/>
                  </a:xfrm>
                  <a:prstGeom prst="rect">
                    <a:avLst/>
                  </a:prstGeom>
                </p:spPr>
              </p:pic>
            </mc:Fallback>
          </mc:AlternateContent>
          <mc:AlternateContent xmlns:mc="http://schemas.openxmlformats.org/markup-compatibility/2006" xmlns:p14="http://schemas.microsoft.com/office/powerpoint/2010/main">
            <mc:Choice Requires="p14">
              <p:contentPart p14:bwMode="auto" r:id="rId222">
                <p14:nvContentPartPr>
                  <p14:cNvPr id="123" name="Ink 122">
                    <a:extLst>
                      <a:ext uri="{FF2B5EF4-FFF2-40B4-BE49-F238E27FC236}">
                        <a16:creationId xmlns:a16="http://schemas.microsoft.com/office/drawing/2014/main" id="{9263801F-A1EE-DF18-8D9C-EE444D58BA07}"/>
                      </a:ext>
                    </a:extLst>
                  </p14:cNvPr>
                  <p14:cNvContentPartPr/>
                  <p14:nvPr/>
                </p14:nvContentPartPr>
                <p14:xfrm>
                  <a:off x="4449004" y="3740261"/>
                  <a:ext cx="1181520" cy="1318680"/>
                </p14:xfrm>
              </p:contentPart>
            </mc:Choice>
            <mc:Fallback xmlns="">
              <p:pic>
                <p:nvPicPr>
                  <p:cNvPr id="123" name="Ink 122">
                    <a:extLst>
                      <a:ext uri="{FF2B5EF4-FFF2-40B4-BE49-F238E27FC236}">
                        <a16:creationId xmlns:a16="http://schemas.microsoft.com/office/drawing/2014/main" id="{9263801F-A1EE-DF18-8D9C-EE444D58BA07}"/>
                      </a:ext>
                    </a:extLst>
                  </p:cNvPr>
                  <p:cNvPicPr/>
                  <p:nvPr/>
                </p:nvPicPr>
                <p:blipFill>
                  <a:blip r:embed="rId223"/>
                  <a:stretch>
                    <a:fillRect/>
                  </a:stretch>
                </p:blipFill>
                <p:spPr>
                  <a:xfrm>
                    <a:off x="4324969" y="3610030"/>
                    <a:ext cx="1428881" cy="1578397"/>
                  </a:xfrm>
                  <a:prstGeom prst="rect">
                    <a:avLst/>
                  </a:prstGeom>
                </p:spPr>
              </p:pic>
            </mc:Fallback>
          </mc:AlternateContent>
          <mc:AlternateContent xmlns:mc="http://schemas.openxmlformats.org/markup-compatibility/2006" xmlns:p14="http://schemas.microsoft.com/office/powerpoint/2010/main">
            <mc:Choice Requires="p14">
              <p:contentPart p14:bwMode="auto" r:id="rId224">
                <p14:nvContentPartPr>
                  <p14:cNvPr id="124" name="Ink 123">
                    <a:extLst>
                      <a:ext uri="{FF2B5EF4-FFF2-40B4-BE49-F238E27FC236}">
                        <a16:creationId xmlns:a16="http://schemas.microsoft.com/office/drawing/2014/main" id="{FE241CBF-1DE3-0AF7-7ABE-62039050CE48}"/>
                      </a:ext>
                    </a:extLst>
                  </p14:cNvPr>
                  <p14:cNvContentPartPr/>
                  <p14:nvPr/>
                </p14:nvContentPartPr>
                <p14:xfrm>
                  <a:off x="4203484" y="3986141"/>
                  <a:ext cx="1213920" cy="1184760"/>
                </p14:xfrm>
              </p:contentPart>
            </mc:Choice>
            <mc:Fallback xmlns="">
              <p:pic>
                <p:nvPicPr>
                  <p:cNvPr id="124" name="Ink 123">
                    <a:extLst>
                      <a:ext uri="{FF2B5EF4-FFF2-40B4-BE49-F238E27FC236}">
                        <a16:creationId xmlns:a16="http://schemas.microsoft.com/office/drawing/2014/main" id="{FE241CBF-1DE3-0AF7-7ABE-62039050CE48}"/>
                      </a:ext>
                    </a:extLst>
                  </p:cNvPr>
                  <p:cNvPicPr/>
                  <p:nvPr/>
                </p:nvPicPr>
                <p:blipFill>
                  <a:blip r:embed="rId225"/>
                  <a:stretch>
                    <a:fillRect/>
                  </a:stretch>
                </p:blipFill>
                <p:spPr>
                  <a:xfrm>
                    <a:off x="4079470" y="3855907"/>
                    <a:ext cx="1461239" cy="1444484"/>
                  </a:xfrm>
                  <a:prstGeom prst="rect">
                    <a:avLst/>
                  </a:prstGeom>
                </p:spPr>
              </p:pic>
            </mc:Fallback>
          </mc:AlternateContent>
          <mc:AlternateContent xmlns:mc="http://schemas.openxmlformats.org/markup-compatibility/2006" xmlns:p14="http://schemas.microsoft.com/office/powerpoint/2010/main">
            <mc:Choice Requires="p14">
              <p:contentPart p14:bwMode="auto" r:id="rId226">
                <p14:nvContentPartPr>
                  <p14:cNvPr id="125" name="Ink 124">
                    <a:extLst>
                      <a:ext uri="{FF2B5EF4-FFF2-40B4-BE49-F238E27FC236}">
                        <a16:creationId xmlns:a16="http://schemas.microsoft.com/office/drawing/2014/main" id="{8695D6DF-5556-AE1B-8741-7D367B331CB2}"/>
                      </a:ext>
                    </a:extLst>
                  </p14:cNvPr>
                  <p14:cNvContentPartPr/>
                  <p14:nvPr/>
                </p14:nvContentPartPr>
                <p14:xfrm>
                  <a:off x="4350724" y="3946181"/>
                  <a:ext cx="1089000" cy="1207440"/>
                </p14:xfrm>
              </p:contentPart>
            </mc:Choice>
            <mc:Fallback xmlns="">
              <p:pic>
                <p:nvPicPr>
                  <p:cNvPr id="125" name="Ink 124">
                    <a:extLst>
                      <a:ext uri="{FF2B5EF4-FFF2-40B4-BE49-F238E27FC236}">
                        <a16:creationId xmlns:a16="http://schemas.microsoft.com/office/drawing/2014/main" id="{8695D6DF-5556-AE1B-8741-7D367B331CB2}"/>
                      </a:ext>
                    </a:extLst>
                  </p:cNvPr>
                  <p:cNvPicPr/>
                  <p:nvPr/>
                </p:nvPicPr>
                <p:blipFill>
                  <a:blip r:embed="rId227"/>
                  <a:stretch>
                    <a:fillRect/>
                  </a:stretch>
                </p:blipFill>
                <p:spPr>
                  <a:xfrm>
                    <a:off x="4226652" y="3815908"/>
                    <a:ext cx="1336436" cy="1467241"/>
                  </a:xfrm>
                  <a:prstGeom prst="rect">
                    <a:avLst/>
                  </a:prstGeom>
                </p:spPr>
              </p:pic>
            </mc:Fallback>
          </mc:AlternateContent>
          <mc:AlternateContent xmlns:mc="http://schemas.openxmlformats.org/markup-compatibility/2006" xmlns:p14="http://schemas.microsoft.com/office/powerpoint/2010/main">
            <mc:Choice Requires="p14">
              <p:contentPart p14:bwMode="auto" r:id="rId228">
                <p14:nvContentPartPr>
                  <p14:cNvPr id="126" name="Ink 125">
                    <a:extLst>
                      <a:ext uri="{FF2B5EF4-FFF2-40B4-BE49-F238E27FC236}">
                        <a16:creationId xmlns:a16="http://schemas.microsoft.com/office/drawing/2014/main" id="{38CA3727-74B2-384B-AE9C-A05AB9DB93C6}"/>
                      </a:ext>
                    </a:extLst>
                  </p14:cNvPr>
                  <p14:cNvContentPartPr/>
                  <p14:nvPr/>
                </p14:nvContentPartPr>
                <p14:xfrm>
                  <a:off x="4419484" y="3759701"/>
                  <a:ext cx="1148760" cy="1373400"/>
                </p14:xfrm>
              </p:contentPart>
            </mc:Choice>
            <mc:Fallback xmlns="">
              <p:pic>
                <p:nvPicPr>
                  <p:cNvPr id="126" name="Ink 125">
                    <a:extLst>
                      <a:ext uri="{FF2B5EF4-FFF2-40B4-BE49-F238E27FC236}">
                        <a16:creationId xmlns:a16="http://schemas.microsoft.com/office/drawing/2014/main" id="{38CA3727-74B2-384B-AE9C-A05AB9DB93C6}"/>
                      </a:ext>
                    </a:extLst>
                  </p:cNvPr>
                  <p:cNvPicPr/>
                  <p:nvPr/>
                </p:nvPicPr>
                <p:blipFill>
                  <a:blip r:embed="rId229"/>
                  <a:stretch>
                    <a:fillRect/>
                  </a:stretch>
                </p:blipFill>
                <p:spPr>
                  <a:xfrm>
                    <a:off x="4295390" y="3629433"/>
                    <a:ext cx="1396240" cy="1633192"/>
                  </a:xfrm>
                  <a:prstGeom prst="rect">
                    <a:avLst/>
                  </a:prstGeom>
                </p:spPr>
              </p:pic>
            </mc:Fallback>
          </mc:AlternateContent>
          <mc:AlternateContent xmlns:mc="http://schemas.openxmlformats.org/markup-compatibility/2006" xmlns:p14="http://schemas.microsoft.com/office/powerpoint/2010/main">
            <mc:Choice Requires="p14">
              <p:contentPart p14:bwMode="auto" r:id="rId230">
                <p14:nvContentPartPr>
                  <p14:cNvPr id="127" name="Ink 126">
                    <a:extLst>
                      <a:ext uri="{FF2B5EF4-FFF2-40B4-BE49-F238E27FC236}">
                        <a16:creationId xmlns:a16="http://schemas.microsoft.com/office/drawing/2014/main" id="{B65D2EB7-EFE7-3CE8-29C5-58CB36206526}"/>
                      </a:ext>
                    </a:extLst>
                  </p14:cNvPr>
                  <p14:cNvContentPartPr/>
                  <p14:nvPr/>
                </p14:nvContentPartPr>
                <p14:xfrm>
                  <a:off x="4449004" y="3897221"/>
                  <a:ext cx="784440" cy="1001520"/>
                </p14:xfrm>
              </p:contentPart>
            </mc:Choice>
            <mc:Fallback xmlns="">
              <p:pic>
                <p:nvPicPr>
                  <p:cNvPr id="127" name="Ink 126">
                    <a:extLst>
                      <a:ext uri="{FF2B5EF4-FFF2-40B4-BE49-F238E27FC236}">
                        <a16:creationId xmlns:a16="http://schemas.microsoft.com/office/drawing/2014/main" id="{B65D2EB7-EFE7-3CE8-29C5-58CB36206526}"/>
                      </a:ext>
                    </a:extLst>
                  </p:cNvPr>
                  <p:cNvPicPr/>
                  <p:nvPr/>
                </p:nvPicPr>
                <p:blipFill>
                  <a:blip r:embed="rId231"/>
                  <a:stretch>
                    <a:fillRect/>
                  </a:stretch>
                </p:blipFill>
                <p:spPr>
                  <a:xfrm>
                    <a:off x="4324996" y="3767009"/>
                    <a:ext cx="1031748" cy="1261201"/>
                  </a:xfrm>
                  <a:prstGeom prst="rect">
                    <a:avLst/>
                  </a:prstGeom>
                </p:spPr>
              </p:pic>
            </mc:Fallback>
          </mc:AlternateContent>
          <mc:AlternateContent xmlns:mc="http://schemas.openxmlformats.org/markup-compatibility/2006" xmlns:p14="http://schemas.microsoft.com/office/powerpoint/2010/main">
            <mc:Choice Requires="p14">
              <p:contentPart p14:bwMode="auto" r:id="rId232">
                <p14:nvContentPartPr>
                  <p14:cNvPr id="128" name="Ink 127">
                    <a:extLst>
                      <a:ext uri="{FF2B5EF4-FFF2-40B4-BE49-F238E27FC236}">
                        <a16:creationId xmlns:a16="http://schemas.microsoft.com/office/drawing/2014/main" id="{F0D85B1B-24CD-27D7-9F0E-DFBDB7F65445}"/>
                      </a:ext>
                    </a:extLst>
                  </p14:cNvPr>
                  <p14:cNvContentPartPr/>
                  <p14:nvPr/>
                </p14:nvContentPartPr>
                <p14:xfrm>
                  <a:off x="4242364" y="4084061"/>
                  <a:ext cx="864000" cy="872280"/>
                </p14:xfrm>
              </p:contentPart>
            </mc:Choice>
            <mc:Fallback xmlns="">
              <p:pic>
                <p:nvPicPr>
                  <p:cNvPr id="128" name="Ink 127">
                    <a:extLst>
                      <a:ext uri="{FF2B5EF4-FFF2-40B4-BE49-F238E27FC236}">
                        <a16:creationId xmlns:a16="http://schemas.microsoft.com/office/drawing/2014/main" id="{F0D85B1B-24CD-27D7-9F0E-DFBDB7F65445}"/>
                      </a:ext>
                    </a:extLst>
                  </p:cNvPr>
                  <p:cNvPicPr/>
                  <p:nvPr/>
                </p:nvPicPr>
                <p:blipFill>
                  <a:blip r:embed="rId233"/>
                  <a:stretch>
                    <a:fillRect/>
                  </a:stretch>
                </p:blipFill>
                <p:spPr>
                  <a:xfrm>
                    <a:off x="4118328" y="3953814"/>
                    <a:ext cx="1111363" cy="1132029"/>
                  </a:xfrm>
                  <a:prstGeom prst="rect">
                    <a:avLst/>
                  </a:prstGeom>
                </p:spPr>
              </p:pic>
            </mc:Fallback>
          </mc:AlternateContent>
          <mc:AlternateContent xmlns:mc="http://schemas.openxmlformats.org/markup-compatibility/2006" xmlns:p14="http://schemas.microsoft.com/office/powerpoint/2010/main">
            <mc:Choice Requires="p14">
              <p:contentPart p14:bwMode="auto" r:id="rId234">
                <p14:nvContentPartPr>
                  <p14:cNvPr id="129" name="Ink 128">
                    <a:extLst>
                      <a:ext uri="{FF2B5EF4-FFF2-40B4-BE49-F238E27FC236}">
                        <a16:creationId xmlns:a16="http://schemas.microsoft.com/office/drawing/2014/main" id="{4382113A-5D28-E915-B5BD-037B9747ED88}"/>
                      </a:ext>
                    </a:extLst>
                  </p14:cNvPr>
                  <p14:cNvContentPartPr/>
                  <p14:nvPr/>
                </p14:nvContentPartPr>
                <p14:xfrm>
                  <a:off x="4282324" y="4270541"/>
                  <a:ext cx="1001880" cy="923040"/>
                </p14:xfrm>
              </p:contentPart>
            </mc:Choice>
            <mc:Fallback xmlns="">
              <p:pic>
                <p:nvPicPr>
                  <p:cNvPr id="129" name="Ink 128">
                    <a:extLst>
                      <a:ext uri="{FF2B5EF4-FFF2-40B4-BE49-F238E27FC236}">
                        <a16:creationId xmlns:a16="http://schemas.microsoft.com/office/drawing/2014/main" id="{4382113A-5D28-E915-B5BD-037B9747ED88}"/>
                      </a:ext>
                    </a:extLst>
                  </p:cNvPr>
                  <p:cNvPicPr/>
                  <p:nvPr/>
                </p:nvPicPr>
                <p:blipFill>
                  <a:blip r:embed="rId235"/>
                  <a:stretch>
                    <a:fillRect/>
                  </a:stretch>
                </p:blipFill>
                <p:spPr>
                  <a:xfrm>
                    <a:off x="4158329" y="4140273"/>
                    <a:ext cx="1249162" cy="1182831"/>
                  </a:xfrm>
                  <a:prstGeom prst="rect">
                    <a:avLst/>
                  </a:prstGeom>
                </p:spPr>
              </p:pic>
            </mc:Fallback>
          </mc:AlternateContent>
          <mc:AlternateContent xmlns:mc="http://schemas.openxmlformats.org/markup-compatibility/2006" xmlns:p14="http://schemas.microsoft.com/office/powerpoint/2010/main">
            <mc:Choice Requires="p14">
              <p:contentPart p14:bwMode="auto" r:id="rId236">
                <p14:nvContentPartPr>
                  <p14:cNvPr id="130" name="Ink 129">
                    <a:extLst>
                      <a:ext uri="{FF2B5EF4-FFF2-40B4-BE49-F238E27FC236}">
                        <a16:creationId xmlns:a16="http://schemas.microsoft.com/office/drawing/2014/main" id="{7FBEE137-4193-3BBD-15A7-10567F6B08CF}"/>
                      </a:ext>
                    </a:extLst>
                  </p14:cNvPr>
                  <p14:cNvContentPartPr/>
                  <p14:nvPr/>
                </p14:nvContentPartPr>
                <p14:xfrm>
                  <a:off x="4321204" y="4417781"/>
                  <a:ext cx="963360" cy="911880"/>
                </p14:xfrm>
              </p:contentPart>
            </mc:Choice>
            <mc:Fallback xmlns="">
              <p:pic>
                <p:nvPicPr>
                  <p:cNvPr id="130" name="Ink 129">
                    <a:extLst>
                      <a:ext uri="{FF2B5EF4-FFF2-40B4-BE49-F238E27FC236}">
                        <a16:creationId xmlns:a16="http://schemas.microsoft.com/office/drawing/2014/main" id="{7FBEE137-4193-3BBD-15A7-10567F6B08CF}"/>
                      </a:ext>
                    </a:extLst>
                  </p:cNvPr>
                  <p:cNvPicPr/>
                  <p:nvPr/>
                </p:nvPicPr>
                <p:blipFill>
                  <a:blip r:embed="rId237"/>
                  <a:stretch>
                    <a:fillRect/>
                  </a:stretch>
                </p:blipFill>
                <p:spPr>
                  <a:xfrm>
                    <a:off x="4197151" y="4287619"/>
                    <a:ext cx="1210757" cy="1171461"/>
                  </a:xfrm>
                  <a:prstGeom prst="rect">
                    <a:avLst/>
                  </a:prstGeom>
                </p:spPr>
              </p:pic>
            </mc:Fallback>
          </mc:AlternateContent>
          <mc:AlternateContent xmlns:mc="http://schemas.openxmlformats.org/markup-compatibility/2006" xmlns:p14="http://schemas.microsoft.com/office/powerpoint/2010/main">
            <mc:Choice Requires="p14">
              <p:contentPart p14:bwMode="auto" r:id="rId238">
                <p14:nvContentPartPr>
                  <p14:cNvPr id="131" name="Ink 130">
                    <a:extLst>
                      <a:ext uri="{FF2B5EF4-FFF2-40B4-BE49-F238E27FC236}">
                        <a16:creationId xmlns:a16="http://schemas.microsoft.com/office/drawing/2014/main" id="{F79D5CF3-FA04-63D3-4546-8BF92FBF6865}"/>
                      </a:ext>
                    </a:extLst>
                  </p14:cNvPr>
                  <p14:cNvContentPartPr/>
                  <p14:nvPr/>
                </p14:nvContentPartPr>
                <p14:xfrm>
                  <a:off x="4222924" y="4604261"/>
                  <a:ext cx="1111680" cy="751680"/>
                </p14:xfrm>
              </p:contentPart>
            </mc:Choice>
            <mc:Fallback xmlns="">
              <p:pic>
                <p:nvPicPr>
                  <p:cNvPr id="131" name="Ink 130">
                    <a:extLst>
                      <a:ext uri="{FF2B5EF4-FFF2-40B4-BE49-F238E27FC236}">
                        <a16:creationId xmlns:a16="http://schemas.microsoft.com/office/drawing/2014/main" id="{F79D5CF3-FA04-63D3-4546-8BF92FBF6865}"/>
                      </a:ext>
                    </a:extLst>
                  </p:cNvPr>
                  <p:cNvPicPr/>
                  <p:nvPr/>
                </p:nvPicPr>
                <p:blipFill>
                  <a:blip r:embed="rId239"/>
                  <a:stretch>
                    <a:fillRect/>
                  </a:stretch>
                </p:blipFill>
                <p:spPr>
                  <a:xfrm>
                    <a:off x="4098853" y="4474019"/>
                    <a:ext cx="1359114" cy="1011419"/>
                  </a:xfrm>
                  <a:prstGeom prst="rect">
                    <a:avLst/>
                  </a:prstGeom>
                </p:spPr>
              </p:pic>
            </mc:Fallback>
          </mc:AlternateContent>
          <mc:AlternateContent xmlns:mc="http://schemas.openxmlformats.org/markup-compatibility/2006" xmlns:p14="http://schemas.microsoft.com/office/powerpoint/2010/main">
            <mc:Choice Requires="p14">
              <p:contentPart p14:bwMode="auto" r:id="rId240">
                <p14:nvContentPartPr>
                  <p14:cNvPr id="132" name="Ink 131">
                    <a:extLst>
                      <a:ext uri="{FF2B5EF4-FFF2-40B4-BE49-F238E27FC236}">
                        <a16:creationId xmlns:a16="http://schemas.microsoft.com/office/drawing/2014/main" id="{CCA32968-E6F4-E68A-3E0A-D564FAC68E2C}"/>
                      </a:ext>
                    </a:extLst>
                  </p14:cNvPr>
                  <p14:cNvContentPartPr/>
                  <p14:nvPr/>
                </p14:nvContentPartPr>
                <p14:xfrm>
                  <a:off x="3741604" y="4761581"/>
                  <a:ext cx="1779480" cy="325800"/>
                </p14:xfrm>
              </p:contentPart>
            </mc:Choice>
            <mc:Fallback xmlns="">
              <p:pic>
                <p:nvPicPr>
                  <p:cNvPr id="132" name="Ink 131">
                    <a:extLst>
                      <a:ext uri="{FF2B5EF4-FFF2-40B4-BE49-F238E27FC236}">
                        <a16:creationId xmlns:a16="http://schemas.microsoft.com/office/drawing/2014/main" id="{CCA32968-E6F4-E68A-3E0A-D564FAC68E2C}"/>
                      </a:ext>
                    </a:extLst>
                  </p:cNvPr>
                  <p:cNvPicPr/>
                  <p:nvPr/>
                </p:nvPicPr>
                <p:blipFill>
                  <a:blip r:embed="rId241"/>
                  <a:stretch>
                    <a:fillRect/>
                  </a:stretch>
                </p:blipFill>
                <p:spPr>
                  <a:xfrm>
                    <a:off x="3617537" y="4631410"/>
                    <a:ext cx="2026906" cy="585399"/>
                  </a:xfrm>
                  <a:prstGeom prst="rect">
                    <a:avLst/>
                  </a:prstGeom>
                </p:spPr>
              </p:pic>
            </mc:Fallback>
          </mc:AlternateContent>
          <mc:AlternateContent xmlns:mc="http://schemas.openxmlformats.org/markup-compatibility/2006" xmlns:p14="http://schemas.microsoft.com/office/powerpoint/2010/main">
            <mc:Choice Requires="p14">
              <p:contentPart p14:bwMode="auto" r:id="rId242">
                <p14:nvContentPartPr>
                  <p14:cNvPr id="133" name="Ink 132">
                    <a:extLst>
                      <a:ext uri="{FF2B5EF4-FFF2-40B4-BE49-F238E27FC236}">
                        <a16:creationId xmlns:a16="http://schemas.microsoft.com/office/drawing/2014/main" id="{8F941D92-FA09-C997-4300-5F5EA17D528E}"/>
                      </a:ext>
                    </a:extLst>
                  </p14:cNvPr>
                  <p14:cNvContentPartPr/>
                  <p14:nvPr/>
                </p14:nvContentPartPr>
                <p14:xfrm>
                  <a:off x="4881364" y="5203661"/>
                  <a:ext cx="488880" cy="284040"/>
                </p14:xfrm>
              </p:contentPart>
            </mc:Choice>
            <mc:Fallback xmlns="">
              <p:pic>
                <p:nvPicPr>
                  <p:cNvPr id="133" name="Ink 132">
                    <a:extLst>
                      <a:ext uri="{FF2B5EF4-FFF2-40B4-BE49-F238E27FC236}">
                        <a16:creationId xmlns:a16="http://schemas.microsoft.com/office/drawing/2014/main" id="{8F941D92-FA09-C997-4300-5F5EA17D528E}"/>
                      </a:ext>
                    </a:extLst>
                  </p:cNvPr>
                  <p:cNvPicPr/>
                  <p:nvPr/>
                </p:nvPicPr>
                <p:blipFill>
                  <a:blip r:embed="rId243"/>
                  <a:stretch>
                    <a:fillRect/>
                  </a:stretch>
                </p:blipFill>
                <p:spPr>
                  <a:xfrm>
                    <a:off x="4757373" y="5073538"/>
                    <a:ext cx="736154" cy="543543"/>
                  </a:xfrm>
                  <a:prstGeom prst="rect">
                    <a:avLst/>
                  </a:prstGeom>
                </p:spPr>
              </p:pic>
            </mc:Fallback>
          </mc:AlternateContent>
        </p:grpSp>
        <p:pic>
          <p:nvPicPr>
            <p:cNvPr id="74" name="Picture 73">
              <a:extLst>
                <a:ext uri="{FF2B5EF4-FFF2-40B4-BE49-F238E27FC236}">
                  <a16:creationId xmlns:a16="http://schemas.microsoft.com/office/drawing/2014/main" id="{2C2094C4-E4FA-7E5E-1E8B-E26E008C33AD}"/>
                </a:ext>
              </a:extLst>
            </p:cNvPr>
            <p:cNvPicPr>
              <a:picLocks noChangeAspect="1"/>
            </p:cNvPicPr>
            <p:nvPr/>
          </p:nvPicPr>
          <p:blipFill>
            <a:blip r:embed="rId124"/>
            <a:stretch>
              <a:fillRect/>
            </a:stretch>
          </p:blipFill>
          <p:spPr>
            <a:xfrm>
              <a:off x="4325226" y="1794909"/>
              <a:ext cx="3404926" cy="3443749"/>
            </a:xfrm>
            <a:prstGeom prst="rect">
              <a:avLst/>
            </a:prstGeom>
          </p:spPr>
        </p:pic>
      </p:grpSp>
      <p:grpSp>
        <p:nvGrpSpPr>
          <p:cNvPr id="134" name="Group 133">
            <a:extLst>
              <a:ext uri="{FF2B5EF4-FFF2-40B4-BE49-F238E27FC236}">
                <a16:creationId xmlns:a16="http://schemas.microsoft.com/office/drawing/2014/main" id="{7B7BE717-6332-DAD3-C295-3BB37C4AF13A}"/>
              </a:ext>
            </a:extLst>
          </p:cNvPr>
          <p:cNvGrpSpPr/>
          <p:nvPr/>
        </p:nvGrpSpPr>
        <p:grpSpPr>
          <a:xfrm>
            <a:off x="7576302" y="2278436"/>
            <a:ext cx="1824943" cy="1672251"/>
            <a:chOff x="2808124" y="1785461"/>
            <a:chExt cx="3594240" cy="3457800"/>
          </a:xfrm>
        </p:grpSpPr>
        <p:pic>
          <p:nvPicPr>
            <p:cNvPr id="135" name="Picture 134" descr="Diagram&#10;&#10;Description automatically generated">
              <a:extLst>
                <a:ext uri="{FF2B5EF4-FFF2-40B4-BE49-F238E27FC236}">
                  <a16:creationId xmlns:a16="http://schemas.microsoft.com/office/drawing/2014/main" id="{D874326C-68AC-1DA6-E820-675A5DD2036A}"/>
                </a:ext>
              </a:extLst>
            </p:cNvPr>
            <p:cNvPicPr>
              <a:picLocks noChangeAspect="1"/>
            </p:cNvPicPr>
            <p:nvPr/>
          </p:nvPicPr>
          <p:blipFill rotWithShape="1">
            <a:blip r:embed="rId244" cstate="print">
              <a:extLst>
                <a:ext uri="{28A0092B-C50C-407E-A947-70E740481C1C}">
                  <a14:useLocalDpi xmlns:a14="http://schemas.microsoft.com/office/drawing/2010/main" val="0"/>
                </a:ext>
              </a:extLst>
            </a:blip>
            <a:srcRect t="8919" r="30947" b="22778"/>
            <a:stretch/>
          </p:blipFill>
          <p:spPr>
            <a:xfrm>
              <a:off x="3123443" y="2108528"/>
              <a:ext cx="2898042" cy="2866596"/>
            </a:xfrm>
            <a:prstGeom prst="rect">
              <a:avLst/>
            </a:prstGeom>
          </p:spPr>
        </p:pic>
        <mc:AlternateContent xmlns:mc="http://schemas.openxmlformats.org/markup-compatibility/2006" xmlns:p14="http://schemas.microsoft.com/office/powerpoint/2010/main">
          <mc:Choice Requires="p14">
            <p:contentPart p14:bwMode="auto" r:id="rId245">
              <p14:nvContentPartPr>
                <p14:cNvPr id="136" name="Ink 135">
                  <a:extLst>
                    <a:ext uri="{FF2B5EF4-FFF2-40B4-BE49-F238E27FC236}">
                      <a16:creationId xmlns:a16="http://schemas.microsoft.com/office/drawing/2014/main" id="{898B3D99-6CB5-A012-E125-AFA55B2CA68F}"/>
                    </a:ext>
                  </a:extLst>
                </p14:cNvPr>
                <p14:cNvContentPartPr/>
                <p14:nvPr/>
              </p14:nvContentPartPr>
              <p14:xfrm>
                <a:off x="5036524" y="2324741"/>
                <a:ext cx="613800" cy="593640"/>
              </p14:xfrm>
            </p:contentPart>
          </mc:Choice>
          <mc:Fallback xmlns="">
            <p:pic>
              <p:nvPicPr>
                <p:cNvPr id="136" name="Ink 135">
                  <a:extLst>
                    <a:ext uri="{FF2B5EF4-FFF2-40B4-BE49-F238E27FC236}">
                      <a16:creationId xmlns:a16="http://schemas.microsoft.com/office/drawing/2014/main" id="{898B3D99-6CB5-A012-E125-AFA55B2CA68F}"/>
                    </a:ext>
                  </a:extLst>
                </p:cNvPr>
                <p:cNvPicPr/>
                <p:nvPr/>
              </p:nvPicPr>
              <p:blipFill>
                <a:blip r:embed="rId246"/>
                <a:stretch>
                  <a:fillRect/>
                </a:stretch>
              </p:blipFill>
              <p:spPr>
                <a:xfrm>
                  <a:off x="4912488" y="2194720"/>
                  <a:ext cx="861163" cy="852940"/>
                </a:xfrm>
                <a:prstGeom prst="rect">
                  <a:avLst/>
                </a:prstGeom>
              </p:spPr>
            </p:pic>
          </mc:Fallback>
        </mc:AlternateContent>
        <mc:AlternateContent xmlns:mc="http://schemas.openxmlformats.org/markup-compatibility/2006" xmlns:p14="http://schemas.microsoft.com/office/powerpoint/2010/main">
          <mc:Choice Requires="p14">
            <p:contentPart p14:bwMode="auto" r:id="rId247">
              <p14:nvContentPartPr>
                <p14:cNvPr id="137" name="Ink 136">
                  <a:extLst>
                    <a:ext uri="{FF2B5EF4-FFF2-40B4-BE49-F238E27FC236}">
                      <a16:creationId xmlns:a16="http://schemas.microsoft.com/office/drawing/2014/main" id="{1FA43606-1246-3397-8D63-2C5AF59C6A5A}"/>
                    </a:ext>
                  </a:extLst>
                </p14:cNvPr>
                <p14:cNvContentPartPr/>
                <p14:nvPr/>
              </p14:nvContentPartPr>
              <p14:xfrm>
                <a:off x="4133284" y="1834421"/>
                <a:ext cx="945000" cy="589680"/>
              </p14:xfrm>
            </p:contentPart>
          </mc:Choice>
          <mc:Fallback xmlns="">
            <p:pic>
              <p:nvPicPr>
                <p:cNvPr id="137" name="Ink 136">
                  <a:extLst>
                    <a:ext uri="{FF2B5EF4-FFF2-40B4-BE49-F238E27FC236}">
                      <a16:creationId xmlns:a16="http://schemas.microsoft.com/office/drawing/2014/main" id="{1FA43606-1246-3397-8D63-2C5AF59C6A5A}"/>
                    </a:ext>
                  </a:extLst>
                </p:cNvPr>
                <p:cNvPicPr/>
                <p:nvPr/>
              </p:nvPicPr>
              <p:blipFill>
                <a:blip r:embed="rId248"/>
                <a:stretch>
                  <a:fillRect/>
                </a:stretch>
              </p:blipFill>
              <p:spPr>
                <a:xfrm>
                  <a:off x="4009222" y="1704290"/>
                  <a:ext cx="1192416" cy="849199"/>
                </a:xfrm>
                <a:prstGeom prst="rect">
                  <a:avLst/>
                </a:prstGeom>
              </p:spPr>
            </p:pic>
          </mc:Fallback>
        </mc:AlternateContent>
        <p:grpSp>
          <p:nvGrpSpPr>
            <p:cNvPr id="138" name="Group 137">
              <a:extLst>
                <a:ext uri="{FF2B5EF4-FFF2-40B4-BE49-F238E27FC236}">
                  <a16:creationId xmlns:a16="http://schemas.microsoft.com/office/drawing/2014/main" id="{7B3C91DA-3956-5356-0E8C-DEBC9C05B98F}"/>
                </a:ext>
              </a:extLst>
            </p:cNvPr>
            <p:cNvGrpSpPr/>
            <p:nvPr/>
          </p:nvGrpSpPr>
          <p:grpSpPr>
            <a:xfrm>
              <a:off x="2808124" y="1785461"/>
              <a:ext cx="3594240" cy="3457800"/>
              <a:chOff x="2808124" y="1785461"/>
              <a:chExt cx="3594240" cy="3457800"/>
            </a:xfrm>
          </p:grpSpPr>
          <mc:AlternateContent xmlns:mc="http://schemas.openxmlformats.org/markup-compatibility/2006" xmlns:p14="http://schemas.microsoft.com/office/powerpoint/2010/main">
            <mc:Choice Requires="p14">
              <p:contentPart p14:bwMode="auto" r:id="rId249">
                <p14:nvContentPartPr>
                  <p14:cNvPr id="140" name="Ink 139">
                    <a:extLst>
                      <a:ext uri="{FF2B5EF4-FFF2-40B4-BE49-F238E27FC236}">
                        <a16:creationId xmlns:a16="http://schemas.microsoft.com/office/drawing/2014/main" id="{975AE951-A383-245F-3679-744E730F623A}"/>
                      </a:ext>
                    </a:extLst>
                  </p14:cNvPr>
                  <p14:cNvContentPartPr/>
                  <p14:nvPr/>
                </p14:nvContentPartPr>
                <p14:xfrm>
                  <a:off x="5185564" y="1874021"/>
                  <a:ext cx="1049400" cy="949680"/>
                </p14:xfrm>
              </p:contentPart>
            </mc:Choice>
            <mc:Fallback xmlns="">
              <p:pic>
                <p:nvPicPr>
                  <p:cNvPr id="140" name="Ink 139">
                    <a:extLst>
                      <a:ext uri="{FF2B5EF4-FFF2-40B4-BE49-F238E27FC236}">
                        <a16:creationId xmlns:a16="http://schemas.microsoft.com/office/drawing/2014/main" id="{975AE951-A383-245F-3679-744E730F623A}"/>
                      </a:ext>
                    </a:extLst>
                  </p:cNvPr>
                  <p:cNvPicPr/>
                  <p:nvPr/>
                </p:nvPicPr>
                <p:blipFill>
                  <a:blip r:embed="rId250"/>
                  <a:stretch>
                    <a:fillRect/>
                  </a:stretch>
                </p:blipFill>
                <p:spPr>
                  <a:xfrm>
                    <a:off x="5061480" y="1743775"/>
                    <a:ext cx="1296860" cy="1209428"/>
                  </a:xfrm>
                  <a:prstGeom prst="rect">
                    <a:avLst/>
                  </a:prstGeom>
                </p:spPr>
              </p:pic>
            </mc:Fallback>
          </mc:AlternateContent>
          <mc:AlternateContent xmlns:mc="http://schemas.openxmlformats.org/markup-compatibility/2006" xmlns:p14="http://schemas.microsoft.com/office/powerpoint/2010/main">
            <mc:Choice Requires="p14">
              <p:contentPart p14:bwMode="auto" r:id="rId251">
                <p14:nvContentPartPr>
                  <p14:cNvPr id="141" name="Ink 140">
                    <a:extLst>
                      <a:ext uri="{FF2B5EF4-FFF2-40B4-BE49-F238E27FC236}">
                        <a16:creationId xmlns:a16="http://schemas.microsoft.com/office/drawing/2014/main" id="{7D6CAC16-6895-C4E4-6BC4-E20C6E7023A5}"/>
                      </a:ext>
                    </a:extLst>
                  </p14:cNvPr>
                  <p14:cNvContentPartPr/>
                  <p14:nvPr/>
                </p14:nvContentPartPr>
                <p14:xfrm>
                  <a:off x="4871644" y="1844141"/>
                  <a:ext cx="1149840" cy="921240"/>
                </p14:xfrm>
              </p:contentPart>
            </mc:Choice>
            <mc:Fallback xmlns="">
              <p:pic>
                <p:nvPicPr>
                  <p:cNvPr id="141" name="Ink 140">
                    <a:extLst>
                      <a:ext uri="{FF2B5EF4-FFF2-40B4-BE49-F238E27FC236}">
                        <a16:creationId xmlns:a16="http://schemas.microsoft.com/office/drawing/2014/main" id="{7D6CAC16-6895-C4E4-6BC4-E20C6E7023A5}"/>
                      </a:ext>
                    </a:extLst>
                  </p:cNvPr>
                  <p:cNvPicPr/>
                  <p:nvPr/>
                </p:nvPicPr>
                <p:blipFill>
                  <a:blip r:embed="rId252"/>
                  <a:stretch>
                    <a:fillRect/>
                  </a:stretch>
                </p:blipFill>
                <p:spPr>
                  <a:xfrm>
                    <a:off x="4747586" y="1713917"/>
                    <a:ext cx="1397247" cy="1180943"/>
                  </a:xfrm>
                  <a:prstGeom prst="rect">
                    <a:avLst/>
                  </a:prstGeom>
                </p:spPr>
              </p:pic>
            </mc:Fallback>
          </mc:AlternateContent>
          <mc:AlternateContent xmlns:mc="http://schemas.openxmlformats.org/markup-compatibility/2006" xmlns:p14="http://schemas.microsoft.com/office/powerpoint/2010/main">
            <mc:Choice Requires="p14">
              <p:contentPart p14:bwMode="auto" r:id="rId253">
                <p14:nvContentPartPr>
                  <p14:cNvPr id="142" name="Ink 141">
                    <a:extLst>
                      <a:ext uri="{FF2B5EF4-FFF2-40B4-BE49-F238E27FC236}">
                        <a16:creationId xmlns:a16="http://schemas.microsoft.com/office/drawing/2014/main" id="{EFECDB00-3AE0-055B-2BE0-54776D936B41}"/>
                      </a:ext>
                    </a:extLst>
                  </p14:cNvPr>
                  <p14:cNvContentPartPr/>
                  <p14:nvPr/>
                </p14:nvContentPartPr>
                <p14:xfrm>
                  <a:off x="4743844" y="2060501"/>
                  <a:ext cx="1059120" cy="880920"/>
                </p14:xfrm>
              </p:contentPart>
            </mc:Choice>
            <mc:Fallback xmlns="">
              <p:pic>
                <p:nvPicPr>
                  <p:cNvPr id="142" name="Ink 141">
                    <a:extLst>
                      <a:ext uri="{FF2B5EF4-FFF2-40B4-BE49-F238E27FC236}">
                        <a16:creationId xmlns:a16="http://schemas.microsoft.com/office/drawing/2014/main" id="{EFECDB00-3AE0-055B-2BE0-54776D936B41}"/>
                      </a:ext>
                    </a:extLst>
                  </p:cNvPr>
                  <p:cNvPicPr/>
                  <p:nvPr/>
                </p:nvPicPr>
                <p:blipFill>
                  <a:blip r:embed="rId254"/>
                  <a:stretch>
                    <a:fillRect/>
                  </a:stretch>
                </p:blipFill>
                <p:spPr>
                  <a:xfrm>
                    <a:off x="4619867" y="1930297"/>
                    <a:ext cx="1306366" cy="1140583"/>
                  </a:xfrm>
                  <a:prstGeom prst="rect">
                    <a:avLst/>
                  </a:prstGeom>
                </p:spPr>
              </p:pic>
            </mc:Fallback>
          </mc:AlternateContent>
          <mc:AlternateContent xmlns:mc="http://schemas.openxmlformats.org/markup-compatibility/2006" xmlns:p14="http://schemas.microsoft.com/office/powerpoint/2010/main">
            <mc:Choice Requires="p14">
              <p:contentPart p14:bwMode="auto" r:id="rId255">
                <p14:nvContentPartPr>
                  <p14:cNvPr id="143" name="Ink 142">
                    <a:extLst>
                      <a:ext uri="{FF2B5EF4-FFF2-40B4-BE49-F238E27FC236}">
                        <a16:creationId xmlns:a16="http://schemas.microsoft.com/office/drawing/2014/main" id="{9EEA1367-314B-DFD4-E9B2-C4C839CBD6BA}"/>
                      </a:ext>
                    </a:extLst>
                  </p14:cNvPr>
                  <p14:cNvContentPartPr/>
                  <p14:nvPr/>
                </p14:nvContentPartPr>
                <p14:xfrm>
                  <a:off x="5038324" y="1962221"/>
                  <a:ext cx="1152000" cy="776520"/>
                </p14:xfrm>
              </p:contentPart>
            </mc:Choice>
            <mc:Fallback xmlns="">
              <p:pic>
                <p:nvPicPr>
                  <p:cNvPr id="143" name="Ink 142">
                    <a:extLst>
                      <a:ext uri="{FF2B5EF4-FFF2-40B4-BE49-F238E27FC236}">
                        <a16:creationId xmlns:a16="http://schemas.microsoft.com/office/drawing/2014/main" id="{9EEA1367-314B-DFD4-E9B2-C4C839CBD6BA}"/>
                      </a:ext>
                    </a:extLst>
                  </p:cNvPr>
                  <p:cNvPicPr/>
                  <p:nvPr/>
                </p:nvPicPr>
                <p:blipFill>
                  <a:blip r:embed="rId256"/>
                  <a:stretch>
                    <a:fillRect/>
                  </a:stretch>
                </p:blipFill>
                <p:spPr>
                  <a:xfrm>
                    <a:off x="4914339" y="1832057"/>
                    <a:ext cx="1399262" cy="1036104"/>
                  </a:xfrm>
                  <a:prstGeom prst="rect">
                    <a:avLst/>
                  </a:prstGeom>
                </p:spPr>
              </p:pic>
            </mc:Fallback>
          </mc:AlternateContent>
          <mc:AlternateContent xmlns:mc="http://schemas.openxmlformats.org/markup-compatibility/2006" xmlns:p14="http://schemas.microsoft.com/office/powerpoint/2010/main">
            <mc:Choice Requires="p14">
              <p:contentPart p14:bwMode="auto" r:id="rId257">
                <p14:nvContentPartPr>
                  <p14:cNvPr id="144" name="Ink 143">
                    <a:extLst>
                      <a:ext uri="{FF2B5EF4-FFF2-40B4-BE49-F238E27FC236}">
                        <a16:creationId xmlns:a16="http://schemas.microsoft.com/office/drawing/2014/main" id="{8A01AD43-DF82-8D1F-CEA3-947D245275E3}"/>
                      </a:ext>
                    </a:extLst>
                  </p14:cNvPr>
                  <p14:cNvContentPartPr/>
                  <p14:nvPr/>
                </p14:nvContentPartPr>
                <p14:xfrm>
                  <a:off x="5058124" y="2148701"/>
                  <a:ext cx="813960" cy="744840"/>
                </p14:xfrm>
              </p:contentPart>
            </mc:Choice>
            <mc:Fallback xmlns="">
              <p:pic>
                <p:nvPicPr>
                  <p:cNvPr id="144" name="Ink 143">
                    <a:extLst>
                      <a:ext uri="{FF2B5EF4-FFF2-40B4-BE49-F238E27FC236}">
                        <a16:creationId xmlns:a16="http://schemas.microsoft.com/office/drawing/2014/main" id="{8A01AD43-DF82-8D1F-CEA3-947D245275E3}"/>
                      </a:ext>
                    </a:extLst>
                  </p:cNvPr>
                  <p:cNvPicPr/>
                  <p:nvPr/>
                </p:nvPicPr>
                <p:blipFill>
                  <a:blip r:embed="rId258"/>
                  <a:stretch>
                    <a:fillRect/>
                  </a:stretch>
                </p:blipFill>
                <p:spPr>
                  <a:xfrm>
                    <a:off x="4934045" y="2018484"/>
                    <a:ext cx="1061410" cy="1004529"/>
                  </a:xfrm>
                  <a:prstGeom prst="rect">
                    <a:avLst/>
                  </a:prstGeom>
                </p:spPr>
              </p:pic>
            </mc:Fallback>
          </mc:AlternateContent>
          <mc:AlternateContent xmlns:mc="http://schemas.openxmlformats.org/markup-compatibility/2006" xmlns:p14="http://schemas.microsoft.com/office/powerpoint/2010/main">
            <mc:Choice Requires="p14">
              <p:contentPart p14:bwMode="auto" r:id="rId259">
                <p14:nvContentPartPr>
                  <p14:cNvPr id="145" name="Ink 144">
                    <a:extLst>
                      <a:ext uri="{FF2B5EF4-FFF2-40B4-BE49-F238E27FC236}">
                        <a16:creationId xmlns:a16="http://schemas.microsoft.com/office/drawing/2014/main" id="{8BC49CE4-CDD7-5291-226E-E535BEA99416}"/>
                      </a:ext>
                    </a:extLst>
                  </p14:cNvPr>
                  <p14:cNvContentPartPr/>
                  <p14:nvPr/>
                </p14:nvContentPartPr>
                <p14:xfrm>
                  <a:off x="4910884" y="2041061"/>
                  <a:ext cx="1041840" cy="843120"/>
                </p14:xfrm>
              </p:contentPart>
            </mc:Choice>
            <mc:Fallback xmlns="">
              <p:pic>
                <p:nvPicPr>
                  <p:cNvPr id="145" name="Ink 144">
                    <a:extLst>
                      <a:ext uri="{FF2B5EF4-FFF2-40B4-BE49-F238E27FC236}">
                        <a16:creationId xmlns:a16="http://schemas.microsoft.com/office/drawing/2014/main" id="{8BC49CE4-CDD7-5291-226E-E535BEA99416}"/>
                      </a:ext>
                    </a:extLst>
                  </p:cNvPr>
                  <p:cNvPicPr/>
                  <p:nvPr/>
                </p:nvPicPr>
                <p:blipFill>
                  <a:blip r:embed="rId260"/>
                  <a:stretch>
                    <a:fillRect/>
                  </a:stretch>
                </p:blipFill>
                <p:spPr>
                  <a:xfrm>
                    <a:off x="4786855" y="1910835"/>
                    <a:ext cx="1289188" cy="1102828"/>
                  </a:xfrm>
                  <a:prstGeom prst="rect">
                    <a:avLst/>
                  </a:prstGeom>
                </p:spPr>
              </p:pic>
            </mc:Fallback>
          </mc:AlternateContent>
          <mc:AlternateContent xmlns:mc="http://schemas.openxmlformats.org/markup-compatibility/2006" xmlns:p14="http://schemas.microsoft.com/office/powerpoint/2010/main">
            <mc:Choice Requires="p14">
              <p:contentPart p14:bwMode="auto" r:id="rId261">
                <p14:nvContentPartPr>
                  <p14:cNvPr id="146" name="Ink 145">
                    <a:extLst>
                      <a:ext uri="{FF2B5EF4-FFF2-40B4-BE49-F238E27FC236}">
                        <a16:creationId xmlns:a16="http://schemas.microsoft.com/office/drawing/2014/main" id="{0B94AF6B-77BC-AF51-36CE-5AE1A9AE03CF}"/>
                      </a:ext>
                    </a:extLst>
                  </p14:cNvPr>
                  <p14:cNvContentPartPr/>
                  <p14:nvPr/>
                </p14:nvContentPartPr>
                <p14:xfrm>
                  <a:off x="5156404" y="2020901"/>
                  <a:ext cx="944640" cy="1023840"/>
                </p14:xfrm>
              </p:contentPart>
            </mc:Choice>
            <mc:Fallback xmlns="">
              <p:pic>
                <p:nvPicPr>
                  <p:cNvPr id="146" name="Ink 145">
                    <a:extLst>
                      <a:ext uri="{FF2B5EF4-FFF2-40B4-BE49-F238E27FC236}">
                        <a16:creationId xmlns:a16="http://schemas.microsoft.com/office/drawing/2014/main" id="{0B94AF6B-77BC-AF51-36CE-5AE1A9AE03CF}"/>
                      </a:ext>
                    </a:extLst>
                  </p:cNvPr>
                  <p:cNvPicPr/>
                  <p:nvPr/>
                </p:nvPicPr>
                <p:blipFill>
                  <a:blip r:embed="rId262"/>
                  <a:stretch>
                    <a:fillRect/>
                  </a:stretch>
                </p:blipFill>
                <p:spPr>
                  <a:xfrm>
                    <a:off x="5032389" y="1890689"/>
                    <a:ext cx="1191961" cy="1283520"/>
                  </a:xfrm>
                  <a:prstGeom prst="rect">
                    <a:avLst/>
                  </a:prstGeom>
                </p:spPr>
              </p:pic>
            </mc:Fallback>
          </mc:AlternateContent>
          <mc:AlternateContent xmlns:mc="http://schemas.openxmlformats.org/markup-compatibility/2006" xmlns:p14="http://schemas.microsoft.com/office/powerpoint/2010/main">
            <mc:Choice Requires="p14">
              <p:contentPart p14:bwMode="auto" r:id="rId263">
                <p14:nvContentPartPr>
                  <p14:cNvPr id="147" name="Ink 146">
                    <a:extLst>
                      <a:ext uri="{FF2B5EF4-FFF2-40B4-BE49-F238E27FC236}">
                        <a16:creationId xmlns:a16="http://schemas.microsoft.com/office/drawing/2014/main" id="{E4B294AC-EDB6-71EA-A042-57C92A2227FE}"/>
                      </a:ext>
                    </a:extLst>
                  </p14:cNvPr>
                  <p14:cNvContentPartPr/>
                  <p14:nvPr/>
                </p14:nvContentPartPr>
                <p14:xfrm>
                  <a:off x="5500204" y="1874021"/>
                  <a:ext cx="686160" cy="1012680"/>
                </p14:xfrm>
              </p:contentPart>
            </mc:Choice>
            <mc:Fallback xmlns="">
              <p:pic>
                <p:nvPicPr>
                  <p:cNvPr id="147" name="Ink 146">
                    <a:extLst>
                      <a:ext uri="{FF2B5EF4-FFF2-40B4-BE49-F238E27FC236}">
                        <a16:creationId xmlns:a16="http://schemas.microsoft.com/office/drawing/2014/main" id="{E4B294AC-EDB6-71EA-A042-57C92A2227FE}"/>
                      </a:ext>
                    </a:extLst>
                  </p:cNvPr>
                  <p:cNvPicPr/>
                  <p:nvPr/>
                </p:nvPicPr>
                <p:blipFill>
                  <a:blip r:embed="rId264"/>
                  <a:stretch>
                    <a:fillRect/>
                  </a:stretch>
                </p:blipFill>
                <p:spPr>
                  <a:xfrm>
                    <a:off x="5376156" y="1743904"/>
                    <a:ext cx="933546" cy="1272170"/>
                  </a:xfrm>
                  <a:prstGeom prst="rect">
                    <a:avLst/>
                  </a:prstGeom>
                </p:spPr>
              </p:pic>
            </mc:Fallback>
          </mc:AlternateContent>
          <mc:AlternateContent xmlns:mc="http://schemas.openxmlformats.org/markup-compatibility/2006" xmlns:p14="http://schemas.microsoft.com/office/powerpoint/2010/main">
            <mc:Choice Requires="p14">
              <p:contentPart p14:bwMode="auto" r:id="rId265">
                <p14:nvContentPartPr>
                  <p14:cNvPr id="148" name="Ink 147">
                    <a:extLst>
                      <a:ext uri="{FF2B5EF4-FFF2-40B4-BE49-F238E27FC236}">
                        <a16:creationId xmlns:a16="http://schemas.microsoft.com/office/drawing/2014/main" id="{116140B6-DCBD-8327-3743-5490CA1F6EB7}"/>
                      </a:ext>
                    </a:extLst>
                  </p14:cNvPr>
                  <p14:cNvContentPartPr/>
                  <p14:nvPr/>
                </p14:nvContentPartPr>
                <p14:xfrm>
                  <a:off x="5785684" y="1903541"/>
                  <a:ext cx="537120" cy="788040"/>
                </p14:xfrm>
              </p:contentPart>
            </mc:Choice>
            <mc:Fallback xmlns="">
              <p:pic>
                <p:nvPicPr>
                  <p:cNvPr id="148" name="Ink 147">
                    <a:extLst>
                      <a:ext uri="{FF2B5EF4-FFF2-40B4-BE49-F238E27FC236}">
                        <a16:creationId xmlns:a16="http://schemas.microsoft.com/office/drawing/2014/main" id="{116140B6-DCBD-8327-3743-5490CA1F6EB7}"/>
                      </a:ext>
                    </a:extLst>
                  </p:cNvPr>
                  <p:cNvPicPr/>
                  <p:nvPr/>
                </p:nvPicPr>
                <p:blipFill>
                  <a:blip r:embed="rId266"/>
                  <a:stretch>
                    <a:fillRect/>
                  </a:stretch>
                </p:blipFill>
                <p:spPr>
                  <a:xfrm>
                    <a:off x="5661679" y="1773317"/>
                    <a:ext cx="784422" cy="1047743"/>
                  </a:xfrm>
                  <a:prstGeom prst="rect">
                    <a:avLst/>
                  </a:prstGeom>
                </p:spPr>
              </p:pic>
            </mc:Fallback>
          </mc:AlternateContent>
          <mc:AlternateContent xmlns:mc="http://schemas.openxmlformats.org/markup-compatibility/2006" xmlns:p14="http://schemas.microsoft.com/office/powerpoint/2010/main">
            <mc:Choice Requires="p14">
              <p:contentPart p14:bwMode="auto" r:id="rId267">
                <p14:nvContentPartPr>
                  <p14:cNvPr id="149" name="Ink 148">
                    <a:extLst>
                      <a:ext uri="{FF2B5EF4-FFF2-40B4-BE49-F238E27FC236}">
                        <a16:creationId xmlns:a16="http://schemas.microsoft.com/office/drawing/2014/main" id="{33D0AE42-DF3E-A8C2-1735-2DA751CC06B9}"/>
                      </a:ext>
                    </a:extLst>
                  </p14:cNvPr>
                  <p14:cNvContentPartPr/>
                  <p14:nvPr/>
                </p14:nvContentPartPr>
                <p14:xfrm>
                  <a:off x="5893684" y="1971941"/>
                  <a:ext cx="508680" cy="824760"/>
                </p14:xfrm>
              </p:contentPart>
            </mc:Choice>
            <mc:Fallback xmlns="">
              <p:pic>
                <p:nvPicPr>
                  <p:cNvPr id="149" name="Ink 148">
                    <a:extLst>
                      <a:ext uri="{FF2B5EF4-FFF2-40B4-BE49-F238E27FC236}">
                        <a16:creationId xmlns:a16="http://schemas.microsoft.com/office/drawing/2014/main" id="{33D0AE42-DF3E-A8C2-1735-2DA751CC06B9}"/>
                      </a:ext>
                    </a:extLst>
                  </p:cNvPr>
                  <p:cNvPicPr/>
                  <p:nvPr/>
                </p:nvPicPr>
                <p:blipFill>
                  <a:blip r:embed="rId268"/>
                  <a:stretch>
                    <a:fillRect/>
                  </a:stretch>
                </p:blipFill>
                <p:spPr>
                  <a:xfrm>
                    <a:off x="5769702" y="1841794"/>
                    <a:ext cx="755935" cy="1084310"/>
                  </a:xfrm>
                  <a:prstGeom prst="rect">
                    <a:avLst/>
                  </a:prstGeom>
                </p:spPr>
              </p:pic>
            </mc:Fallback>
          </mc:AlternateContent>
          <mc:AlternateContent xmlns:mc="http://schemas.openxmlformats.org/markup-compatibility/2006" xmlns:p14="http://schemas.microsoft.com/office/powerpoint/2010/main">
            <mc:Choice Requires="p14">
              <p:contentPart p14:bwMode="auto" r:id="rId269">
                <p14:nvContentPartPr>
                  <p14:cNvPr id="150" name="Ink 149">
                    <a:extLst>
                      <a:ext uri="{FF2B5EF4-FFF2-40B4-BE49-F238E27FC236}">
                        <a16:creationId xmlns:a16="http://schemas.microsoft.com/office/drawing/2014/main" id="{5057A425-3403-FC8A-0E19-82DE5EEBE0CA}"/>
                      </a:ext>
                    </a:extLst>
                  </p14:cNvPr>
                  <p14:cNvContentPartPr/>
                  <p14:nvPr/>
                </p14:nvContentPartPr>
                <p14:xfrm>
                  <a:off x="5814844" y="1971941"/>
                  <a:ext cx="378720" cy="716760"/>
                </p14:xfrm>
              </p:contentPart>
            </mc:Choice>
            <mc:Fallback xmlns="">
              <p:pic>
                <p:nvPicPr>
                  <p:cNvPr id="150" name="Ink 149">
                    <a:extLst>
                      <a:ext uri="{FF2B5EF4-FFF2-40B4-BE49-F238E27FC236}">
                        <a16:creationId xmlns:a16="http://schemas.microsoft.com/office/drawing/2014/main" id="{5057A425-3403-FC8A-0E19-82DE5EEBE0CA}"/>
                      </a:ext>
                    </a:extLst>
                  </p:cNvPr>
                  <p:cNvPicPr/>
                  <p:nvPr/>
                </p:nvPicPr>
                <p:blipFill>
                  <a:blip r:embed="rId270"/>
                  <a:stretch>
                    <a:fillRect/>
                  </a:stretch>
                </p:blipFill>
                <p:spPr>
                  <a:xfrm>
                    <a:off x="5690964" y="1841824"/>
                    <a:ext cx="625773" cy="976251"/>
                  </a:xfrm>
                  <a:prstGeom prst="rect">
                    <a:avLst/>
                  </a:prstGeom>
                </p:spPr>
              </p:pic>
            </mc:Fallback>
          </mc:AlternateContent>
          <mc:AlternateContent xmlns:mc="http://schemas.openxmlformats.org/markup-compatibility/2006" xmlns:p14="http://schemas.microsoft.com/office/powerpoint/2010/main">
            <mc:Choice Requires="p14">
              <p:contentPart p14:bwMode="auto" r:id="rId271">
                <p14:nvContentPartPr>
                  <p14:cNvPr id="151" name="Ink 150">
                    <a:extLst>
                      <a:ext uri="{FF2B5EF4-FFF2-40B4-BE49-F238E27FC236}">
                        <a16:creationId xmlns:a16="http://schemas.microsoft.com/office/drawing/2014/main" id="{5135CD33-C594-9FC5-81B6-EA11581222D8}"/>
                      </a:ext>
                    </a:extLst>
                  </p14:cNvPr>
                  <p14:cNvContentPartPr/>
                  <p14:nvPr/>
                </p14:nvContentPartPr>
                <p14:xfrm>
                  <a:off x="5579044" y="2031341"/>
                  <a:ext cx="576360" cy="812160"/>
                </p14:xfrm>
              </p:contentPart>
            </mc:Choice>
            <mc:Fallback xmlns="">
              <p:pic>
                <p:nvPicPr>
                  <p:cNvPr id="151" name="Ink 150">
                    <a:extLst>
                      <a:ext uri="{FF2B5EF4-FFF2-40B4-BE49-F238E27FC236}">
                        <a16:creationId xmlns:a16="http://schemas.microsoft.com/office/drawing/2014/main" id="{5135CD33-C594-9FC5-81B6-EA11581222D8}"/>
                      </a:ext>
                    </a:extLst>
                  </p:cNvPr>
                  <p:cNvPicPr/>
                  <p:nvPr/>
                </p:nvPicPr>
                <p:blipFill>
                  <a:blip r:embed="rId272"/>
                  <a:stretch>
                    <a:fillRect/>
                  </a:stretch>
                </p:blipFill>
                <p:spPr>
                  <a:xfrm>
                    <a:off x="5454981" y="1901187"/>
                    <a:ext cx="823777" cy="1071724"/>
                  </a:xfrm>
                  <a:prstGeom prst="rect">
                    <a:avLst/>
                  </a:prstGeom>
                </p:spPr>
              </p:pic>
            </mc:Fallback>
          </mc:AlternateContent>
          <mc:AlternateContent xmlns:mc="http://schemas.openxmlformats.org/markup-compatibility/2006" xmlns:p14="http://schemas.microsoft.com/office/powerpoint/2010/main">
            <mc:Choice Requires="p14">
              <p:contentPart p14:bwMode="auto" r:id="rId273">
                <p14:nvContentPartPr>
                  <p14:cNvPr id="152" name="Ink 151">
                    <a:extLst>
                      <a:ext uri="{FF2B5EF4-FFF2-40B4-BE49-F238E27FC236}">
                        <a16:creationId xmlns:a16="http://schemas.microsoft.com/office/drawing/2014/main" id="{DB4424C1-1F76-2166-835B-419CCE00381A}"/>
                      </a:ext>
                    </a:extLst>
                  </p14:cNvPr>
                  <p14:cNvContentPartPr/>
                  <p14:nvPr/>
                </p14:nvContentPartPr>
                <p14:xfrm>
                  <a:off x="4654924" y="2089661"/>
                  <a:ext cx="1437840" cy="1270440"/>
                </p14:xfrm>
              </p:contentPart>
            </mc:Choice>
            <mc:Fallback xmlns="">
              <p:pic>
                <p:nvPicPr>
                  <p:cNvPr id="152" name="Ink 151">
                    <a:extLst>
                      <a:ext uri="{FF2B5EF4-FFF2-40B4-BE49-F238E27FC236}">
                        <a16:creationId xmlns:a16="http://schemas.microsoft.com/office/drawing/2014/main" id="{DB4424C1-1F76-2166-835B-419CCE00381A}"/>
                      </a:ext>
                    </a:extLst>
                  </p:cNvPr>
                  <p:cNvPicPr/>
                  <p:nvPr/>
                </p:nvPicPr>
                <p:blipFill>
                  <a:blip r:embed="rId274"/>
                  <a:stretch>
                    <a:fillRect/>
                  </a:stretch>
                </p:blipFill>
                <p:spPr>
                  <a:xfrm>
                    <a:off x="4530850" y="1959417"/>
                    <a:ext cx="1685279" cy="1530184"/>
                  </a:xfrm>
                  <a:prstGeom prst="rect">
                    <a:avLst/>
                  </a:prstGeom>
                </p:spPr>
              </p:pic>
            </mc:Fallback>
          </mc:AlternateContent>
          <mc:AlternateContent xmlns:mc="http://schemas.openxmlformats.org/markup-compatibility/2006" xmlns:p14="http://schemas.microsoft.com/office/powerpoint/2010/main">
            <mc:Choice Requires="p14">
              <p:contentPart p14:bwMode="auto" r:id="rId275">
                <p14:nvContentPartPr>
                  <p14:cNvPr id="153" name="Ink 152">
                    <a:extLst>
                      <a:ext uri="{FF2B5EF4-FFF2-40B4-BE49-F238E27FC236}">
                        <a16:creationId xmlns:a16="http://schemas.microsoft.com/office/drawing/2014/main" id="{0636451F-6F32-136C-D43C-1BF03D95B274}"/>
                      </a:ext>
                    </a:extLst>
                  </p14:cNvPr>
                  <p14:cNvContentPartPr/>
                  <p14:nvPr/>
                </p14:nvContentPartPr>
                <p14:xfrm>
                  <a:off x="5952364" y="2561621"/>
                  <a:ext cx="318240" cy="755280"/>
                </p14:xfrm>
              </p:contentPart>
            </mc:Choice>
            <mc:Fallback xmlns="">
              <p:pic>
                <p:nvPicPr>
                  <p:cNvPr id="153" name="Ink 152">
                    <a:extLst>
                      <a:ext uri="{FF2B5EF4-FFF2-40B4-BE49-F238E27FC236}">
                        <a16:creationId xmlns:a16="http://schemas.microsoft.com/office/drawing/2014/main" id="{0636451F-6F32-136C-D43C-1BF03D95B274}"/>
                      </a:ext>
                    </a:extLst>
                  </p:cNvPr>
                  <p:cNvPicPr/>
                  <p:nvPr/>
                </p:nvPicPr>
                <p:blipFill>
                  <a:blip r:embed="rId276"/>
                  <a:stretch>
                    <a:fillRect/>
                  </a:stretch>
                </p:blipFill>
                <p:spPr>
                  <a:xfrm>
                    <a:off x="5828328" y="2431400"/>
                    <a:ext cx="565602" cy="1014977"/>
                  </a:xfrm>
                  <a:prstGeom prst="rect">
                    <a:avLst/>
                  </a:prstGeom>
                </p:spPr>
              </p:pic>
            </mc:Fallback>
          </mc:AlternateContent>
          <mc:AlternateContent xmlns:mc="http://schemas.openxmlformats.org/markup-compatibility/2006" xmlns:p14="http://schemas.microsoft.com/office/powerpoint/2010/main">
            <mc:Choice Requires="p14">
              <p:contentPart p14:bwMode="auto" r:id="rId277">
                <p14:nvContentPartPr>
                  <p14:cNvPr id="154" name="Ink 153">
                    <a:extLst>
                      <a:ext uri="{FF2B5EF4-FFF2-40B4-BE49-F238E27FC236}">
                        <a16:creationId xmlns:a16="http://schemas.microsoft.com/office/drawing/2014/main" id="{8EF77662-8F11-75C9-5FD6-7EFE0CBF3C5C}"/>
                      </a:ext>
                    </a:extLst>
                  </p14:cNvPr>
                  <p14:cNvContentPartPr/>
                  <p14:nvPr/>
                </p14:nvContentPartPr>
                <p14:xfrm>
                  <a:off x="5824564" y="2699141"/>
                  <a:ext cx="329400" cy="586440"/>
                </p14:xfrm>
              </p:contentPart>
            </mc:Choice>
            <mc:Fallback xmlns="">
              <p:pic>
                <p:nvPicPr>
                  <p:cNvPr id="154" name="Ink 153">
                    <a:extLst>
                      <a:ext uri="{FF2B5EF4-FFF2-40B4-BE49-F238E27FC236}">
                        <a16:creationId xmlns:a16="http://schemas.microsoft.com/office/drawing/2014/main" id="{8EF77662-8F11-75C9-5FD6-7EFE0CBF3C5C}"/>
                      </a:ext>
                    </a:extLst>
                  </p:cNvPr>
                  <p:cNvPicPr/>
                  <p:nvPr/>
                </p:nvPicPr>
                <p:blipFill>
                  <a:blip r:embed="rId278"/>
                  <a:stretch>
                    <a:fillRect/>
                  </a:stretch>
                </p:blipFill>
                <p:spPr>
                  <a:xfrm>
                    <a:off x="5700596" y="2569069"/>
                    <a:ext cx="576627" cy="845841"/>
                  </a:xfrm>
                  <a:prstGeom prst="rect">
                    <a:avLst/>
                  </a:prstGeom>
                </p:spPr>
              </p:pic>
            </mc:Fallback>
          </mc:AlternateContent>
          <mc:AlternateContent xmlns:mc="http://schemas.openxmlformats.org/markup-compatibility/2006" xmlns:p14="http://schemas.microsoft.com/office/powerpoint/2010/main">
            <mc:Choice Requires="p14">
              <p:contentPart p14:bwMode="auto" r:id="rId279">
                <p14:nvContentPartPr>
                  <p14:cNvPr id="155" name="Ink 154">
                    <a:extLst>
                      <a:ext uri="{FF2B5EF4-FFF2-40B4-BE49-F238E27FC236}">
                        <a16:creationId xmlns:a16="http://schemas.microsoft.com/office/drawing/2014/main" id="{7349169E-C675-11E7-27A1-76DEFA6F8FD3}"/>
                      </a:ext>
                    </a:extLst>
                  </p14:cNvPr>
                  <p14:cNvContentPartPr/>
                  <p14:nvPr/>
                </p14:nvContentPartPr>
                <p14:xfrm>
                  <a:off x="5755804" y="2748101"/>
                  <a:ext cx="417960" cy="566280"/>
                </p14:xfrm>
              </p:contentPart>
            </mc:Choice>
            <mc:Fallback xmlns="">
              <p:pic>
                <p:nvPicPr>
                  <p:cNvPr id="155" name="Ink 154">
                    <a:extLst>
                      <a:ext uri="{FF2B5EF4-FFF2-40B4-BE49-F238E27FC236}">
                        <a16:creationId xmlns:a16="http://schemas.microsoft.com/office/drawing/2014/main" id="{7349169E-C675-11E7-27A1-76DEFA6F8FD3}"/>
                      </a:ext>
                    </a:extLst>
                  </p:cNvPr>
                  <p:cNvPicPr/>
                  <p:nvPr/>
                </p:nvPicPr>
                <p:blipFill>
                  <a:blip r:embed="rId280"/>
                  <a:stretch>
                    <a:fillRect/>
                  </a:stretch>
                </p:blipFill>
                <p:spPr>
                  <a:xfrm>
                    <a:off x="5631833" y="2617879"/>
                    <a:ext cx="665194" cy="825980"/>
                  </a:xfrm>
                  <a:prstGeom prst="rect">
                    <a:avLst/>
                  </a:prstGeom>
                </p:spPr>
              </p:pic>
            </mc:Fallback>
          </mc:AlternateContent>
          <mc:AlternateContent xmlns:mc="http://schemas.openxmlformats.org/markup-compatibility/2006" xmlns:p14="http://schemas.microsoft.com/office/powerpoint/2010/main">
            <mc:Choice Requires="p14">
              <p:contentPart p14:bwMode="auto" r:id="rId281">
                <p14:nvContentPartPr>
                  <p14:cNvPr id="156" name="Ink 155">
                    <a:extLst>
                      <a:ext uri="{FF2B5EF4-FFF2-40B4-BE49-F238E27FC236}">
                        <a16:creationId xmlns:a16="http://schemas.microsoft.com/office/drawing/2014/main" id="{96C0362C-DCF7-B5B7-1411-70DB879D5CE1}"/>
                      </a:ext>
                    </a:extLst>
                  </p14:cNvPr>
                  <p14:cNvContentPartPr/>
                  <p14:nvPr/>
                </p14:nvContentPartPr>
                <p14:xfrm>
                  <a:off x="5716564" y="1981661"/>
                  <a:ext cx="457920" cy="816120"/>
                </p14:xfrm>
              </p:contentPart>
            </mc:Choice>
            <mc:Fallback xmlns="">
              <p:pic>
                <p:nvPicPr>
                  <p:cNvPr id="156" name="Ink 155">
                    <a:extLst>
                      <a:ext uri="{FF2B5EF4-FFF2-40B4-BE49-F238E27FC236}">
                        <a16:creationId xmlns:a16="http://schemas.microsoft.com/office/drawing/2014/main" id="{96C0362C-DCF7-B5B7-1411-70DB879D5CE1}"/>
                      </a:ext>
                    </a:extLst>
                  </p:cNvPr>
                  <p:cNvPicPr/>
                  <p:nvPr/>
                </p:nvPicPr>
                <p:blipFill>
                  <a:blip r:embed="rId282"/>
                  <a:stretch>
                    <a:fillRect/>
                  </a:stretch>
                </p:blipFill>
                <p:spPr>
                  <a:xfrm>
                    <a:off x="5592514" y="1851350"/>
                    <a:ext cx="705310" cy="1075998"/>
                  </a:xfrm>
                  <a:prstGeom prst="rect">
                    <a:avLst/>
                  </a:prstGeom>
                </p:spPr>
              </p:pic>
            </mc:Fallback>
          </mc:AlternateContent>
          <mc:AlternateContent xmlns:mc="http://schemas.openxmlformats.org/markup-compatibility/2006" xmlns:p14="http://schemas.microsoft.com/office/powerpoint/2010/main">
            <mc:Choice Requires="p14">
              <p:contentPart p14:bwMode="auto" r:id="rId283">
                <p14:nvContentPartPr>
                  <p14:cNvPr id="157" name="Ink 156">
                    <a:extLst>
                      <a:ext uri="{FF2B5EF4-FFF2-40B4-BE49-F238E27FC236}">
                        <a16:creationId xmlns:a16="http://schemas.microsoft.com/office/drawing/2014/main" id="{79D39734-1E00-8369-3E97-71BF31D65DA5}"/>
                      </a:ext>
                    </a:extLst>
                  </p14:cNvPr>
                  <p14:cNvContentPartPr/>
                  <p14:nvPr/>
                </p14:nvContentPartPr>
                <p14:xfrm>
                  <a:off x="5540164" y="1785461"/>
                  <a:ext cx="515880" cy="863280"/>
                </p14:xfrm>
              </p:contentPart>
            </mc:Choice>
            <mc:Fallback xmlns="">
              <p:pic>
                <p:nvPicPr>
                  <p:cNvPr id="157" name="Ink 156">
                    <a:extLst>
                      <a:ext uri="{FF2B5EF4-FFF2-40B4-BE49-F238E27FC236}">
                        <a16:creationId xmlns:a16="http://schemas.microsoft.com/office/drawing/2014/main" id="{79D39734-1E00-8369-3E97-71BF31D65DA5}"/>
                      </a:ext>
                    </a:extLst>
                  </p:cNvPr>
                  <p:cNvPicPr/>
                  <p:nvPr/>
                </p:nvPicPr>
                <p:blipFill>
                  <a:blip r:embed="rId284"/>
                  <a:stretch>
                    <a:fillRect/>
                  </a:stretch>
                </p:blipFill>
                <p:spPr>
                  <a:xfrm>
                    <a:off x="5416154" y="1655225"/>
                    <a:ext cx="763191" cy="1123008"/>
                  </a:xfrm>
                  <a:prstGeom prst="rect">
                    <a:avLst/>
                  </a:prstGeom>
                </p:spPr>
              </p:pic>
            </mc:Fallback>
          </mc:AlternateContent>
          <mc:AlternateContent xmlns:mc="http://schemas.openxmlformats.org/markup-compatibility/2006" xmlns:p14="http://schemas.microsoft.com/office/powerpoint/2010/main">
            <mc:Choice Requires="p14">
              <p:contentPart p14:bwMode="auto" r:id="rId285">
                <p14:nvContentPartPr>
                  <p14:cNvPr id="158" name="Ink 157">
                    <a:extLst>
                      <a:ext uri="{FF2B5EF4-FFF2-40B4-BE49-F238E27FC236}">
                        <a16:creationId xmlns:a16="http://schemas.microsoft.com/office/drawing/2014/main" id="{4733BA66-7BBF-641C-CCA4-C63854E0EE32}"/>
                      </a:ext>
                    </a:extLst>
                  </p14:cNvPr>
                  <p14:cNvContentPartPr/>
                  <p14:nvPr/>
                </p14:nvContentPartPr>
                <p14:xfrm>
                  <a:off x="5508484" y="2423741"/>
                  <a:ext cx="672120" cy="2290320"/>
                </p14:xfrm>
              </p:contentPart>
            </mc:Choice>
            <mc:Fallback xmlns="">
              <p:pic>
                <p:nvPicPr>
                  <p:cNvPr id="158" name="Ink 157">
                    <a:extLst>
                      <a:ext uri="{FF2B5EF4-FFF2-40B4-BE49-F238E27FC236}">
                        <a16:creationId xmlns:a16="http://schemas.microsoft.com/office/drawing/2014/main" id="{4733BA66-7BBF-641C-CCA4-C63854E0EE32}"/>
                      </a:ext>
                    </a:extLst>
                  </p:cNvPr>
                  <p:cNvPicPr/>
                  <p:nvPr/>
                </p:nvPicPr>
                <p:blipFill>
                  <a:blip r:embed="rId286"/>
                  <a:stretch>
                    <a:fillRect/>
                  </a:stretch>
                </p:blipFill>
                <p:spPr>
                  <a:xfrm>
                    <a:off x="5384542" y="2293482"/>
                    <a:ext cx="919296" cy="2550093"/>
                  </a:xfrm>
                  <a:prstGeom prst="rect">
                    <a:avLst/>
                  </a:prstGeom>
                </p:spPr>
              </p:pic>
            </mc:Fallback>
          </mc:AlternateContent>
          <mc:AlternateContent xmlns:mc="http://schemas.openxmlformats.org/markup-compatibility/2006" xmlns:p14="http://schemas.microsoft.com/office/powerpoint/2010/main">
            <mc:Choice Requires="p14">
              <p:contentPart p14:bwMode="auto" r:id="rId287">
                <p14:nvContentPartPr>
                  <p14:cNvPr id="159" name="Ink 158">
                    <a:extLst>
                      <a:ext uri="{FF2B5EF4-FFF2-40B4-BE49-F238E27FC236}">
                        <a16:creationId xmlns:a16="http://schemas.microsoft.com/office/drawing/2014/main" id="{48B4FBCD-B1F2-9460-C853-8DBE960960C4}"/>
                      </a:ext>
                    </a:extLst>
                  </p14:cNvPr>
                  <p14:cNvContentPartPr/>
                  <p14:nvPr/>
                </p14:nvContentPartPr>
                <p14:xfrm>
                  <a:off x="5646364" y="3062381"/>
                  <a:ext cx="532440" cy="1615680"/>
                </p14:xfrm>
              </p:contentPart>
            </mc:Choice>
            <mc:Fallback xmlns="">
              <p:pic>
                <p:nvPicPr>
                  <p:cNvPr id="159" name="Ink 158">
                    <a:extLst>
                      <a:ext uri="{FF2B5EF4-FFF2-40B4-BE49-F238E27FC236}">
                        <a16:creationId xmlns:a16="http://schemas.microsoft.com/office/drawing/2014/main" id="{48B4FBCD-B1F2-9460-C853-8DBE960960C4}"/>
                      </a:ext>
                    </a:extLst>
                  </p:cNvPr>
                  <p:cNvPicPr/>
                  <p:nvPr/>
                </p:nvPicPr>
                <p:blipFill>
                  <a:blip r:embed="rId288"/>
                  <a:stretch>
                    <a:fillRect/>
                  </a:stretch>
                </p:blipFill>
                <p:spPr>
                  <a:xfrm>
                    <a:off x="5522458" y="2932144"/>
                    <a:ext cx="779543" cy="1875409"/>
                  </a:xfrm>
                  <a:prstGeom prst="rect">
                    <a:avLst/>
                  </a:prstGeom>
                </p:spPr>
              </p:pic>
            </mc:Fallback>
          </mc:AlternateContent>
          <mc:AlternateContent xmlns:mc="http://schemas.openxmlformats.org/markup-compatibility/2006" xmlns:p14="http://schemas.microsoft.com/office/powerpoint/2010/main">
            <mc:Choice Requires="p14">
              <p:contentPart p14:bwMode="auto" r:id="rId289">
                <p14:nvContentPartPr>
                  <p14:cNvPr id="160" name="Ink 159">
                    <a:extLst>
                      <a:ext uri="{FF2B5EF4-FFF2-40B4-BE49-F238E27FC236}">
                        <a16:creationId xmlns:a16="http://schemas.microsoft.com/office/drawing/2014/main" id="{9898F954-3121-A611-2D22-63DDF5B44975}"/>
                      </a:ext>
                    </a:extLst>
                  </p14:cNvPr>
                  <p14:cNvContentPartPr/>
                  <p14:nvPr/>
                </p14:nvContentPartPr>
                <p14:xfrm>
                  <a:off x="5870644" y="3798941"/>
                  <a:ext cx="199800" cy="915120"/>
                </p14:xfrm>
              </p:contentPart>
            </mc:Choice>
            <mc:Fallback xmlns="">
              <p:pic>
                <p:nvPicPr>
                  <p:cNvPr id="160" name="Ink 159">
                    <a:extLst>
                      <a:ext uri="{FF2B5EF4-FFF2-40B4-BE49-F238E27FC236}">
                        <a16:creationId xmlns:a16="http://schemas.microsoft.com/office/drawing/2014/main" id="{9898F954-3121-A611-2D22-63DDF5B44975}"/>
                      </a:ext>
                    </a:extLst>
                  </p:cNvPr>
                  <p:cNvPicPr/>
                  <p:nvPr/>
                </p:nvPicPr>
                <p:blipFill>
                  <a:blip r:embed="rId290"/>
                  <a:stretch>
                    <a:fillRect/>
                  </a:stretch>
                </p:blipFill>
                <p:spPr>
                  <a:xfrm>
                    <a:off x="5746655" y="3668847"/>
                    <a:ext cx="447070" cy="1174565"/>
                  </a:xfrm>
                  <a:prstGeom prst="rect">
                    <a:avLst/>
                  </a:prstGeom>
                </p:spPr>
              </p:pic>
            </mc:Fallback>
          </mc:AlternateContent>
          <mc:AlternateContent xmlns:mc="http://schemas.openxmlformats.org/markup-compatibility/2006" xmlns:p14="http://schemas.microsoft.com/office/powerpoint/2010/main">
            <mc:Choice Requires="p14">
              <p:contentPart p14:bwMode="auto" r:id="rId291">
                <p14:nvContentPartPr>
                  <p14:cNvPr id="161" name="Ink 160">
                    <a:extLst>
                      <a:ext uri="{FF2B5EF4-FFF2-40B4-BE49-F238E27FC236}">
                        <a16:creationId xmlns:a16="http://schemas.microsoft.com/office/drawing/2014/main" id="{19BB05BB-5E4C-5A83-4852-43DD79EA7A8D}"/>
                      </a:ext>
                    </a:extLst>
                  </p14:cNvPr>
                  <p14:cNvContentPartPr/>
                  <p14:nvPr/>
                </p14:nvContentPartPr>
                <p14:xfrm>
                  <a:off x="5791804" y="3808661"/>
                  <a:ext cx="279000" cy="1083960"/>
                </p14:xfrm>
              </p:contentPart>
            </mc:Choice>
            <mc:Fallback xmlns="">
              <p:pic>
                <p:nvPicPr>
                  <p:cNvPr id="161" name="Ink 160">
                    <a:extLst>
                      <a:ext uri="{FF2B5EF4-FFF2-40B4-BE49-F238E27FC236}">
                        <a16:creationId xmlns:a16="http://schemas.microsoft.com/office/drawing/2014/main" id="{19BB05BB-5E4C-5A83-4852-43DD79EA7A8D}"/>
                      </a:ext>
                    </a:extLst>
                  </p:cNvPr>
                  <p:cNvPicPr/>
                  <p:nvPr/>
                </p:nvPicPr>
                <p:blipFill>
                  <a:blip r:embed="rId292"/>
                  <a:stretch>
                    <a:fillRect/>
                  </a:stretch>
                </p:blipFill>
                <p:spPr>
                  <a:xfrm>
                    <a:off x="5667567" y="3678377"/>
                    <a:ext cx="526763" cy="1343783"/>
                  </a:xfrm>
                  <a:prstGeom prst="rect">
                    <a:avLst/>
                  </a:prstGeom>
                </p:spPr>
              </p:pic>
            </mc:Fallback>
          </mc:AlternateContent>
          <mc:AlternateContent xmlns:mc="http://schemas.openxmlformats.org/markup-compatibility/2006" xmlns:p14="http://schemas.microsoft.com/office/powerpoint/2010/main">
            <mc:Choice Requires="p14">
              <p:contentPart p14:bwMode="auto" r:id="rId293">
                <p14:nvContentPartPr>
                  <p14:cNvPr id="162" name="Ink 161">
                    <a:extLst>
                      <a:ext uri="{FF2B5EF4-FFF2-40B4-BE49-F238E27FC236}">
                        <a16:creationId xmlns:a16="http://schemas.microsoft.com/office/drawing/2014/main" id="{B92E91AE-9BE0-0981-F641-BA44668321CA}"/>
                      </a:ext>
                    </a:extLst>
                  </p14:cNvPr>
                  <p14:cNvContentPartPr/>
                  <p14:nvPr/>
                </p14:nvContentPartPr>
                <p14:xfrm>
                  <a:off x="5584444" y="3740261"/>
                  <a:ext cx="388080" cy="1163520"/>
                </p14:xfrm>
              </p:contentPart>
            </mc:Choice>
            <mc:Fallback xmlns="">
              <p:pic>
                <p:nvPicPr>
                  <p:cNvPr id="162" name="Ink 161">
                    <a:extLst>
                      <a:ext uri="{FF2B5EF4-FFF2-40B4-BE49-F238E27FC236}">
                        <a16:creationId xmlns:a16="http://schemas.microsoft.com/office/drawing/2014/main" id="{B92E91AE-9BE0-0981-F641-BA44668321CA}"/>
                      </a:ext>
                    </a:extLst>
                  </p:cNvPr>
                  <p:cNvPicPr/>
                  <p:nvPr/>
                </p:nvPicPr>
                <p:blipFill>
                  <a:blip r:embed="rId294"/>
                  <a:stretch>
                    <a:fillRect/>
                  </a:stretch>
                </p:blipFill>
                <p:spPr>
                  <a:xfrm>
                    <a:off x="5460513" y="3609988"/>
                    <a:ext cx="635233" cy="1423321"/>
                  </a:xfrm>
                  <a:prstGeom prst="rect">
                    <a:avLst/>
                  </a:prstGeom>
                </p:spPr>
              </p:pic>
            </mc:Fallback>
          </mc:AlternateContent>
          <mc:AlternateContent xmlns:mc="http://schemas.openxmlformats.org/markup-compatibility/2006" xmlns:p14="http://schemas.microsoft.com/office/powerpoint/2010/main">
            <mc:Choice Requires="p14">
              <p:contentPart p14:bwMode="auto" r:id="rId295">
                <p14:nvContentPartPr>
                  <p14:cNvPr id="163" name="Ink 162">
                    <a:extLst>
                      <a:ext uri="{FF2B5EF4-FFF2-40B4-BE49-F238E27FC236}">
                        <a16:creationId xmlns:a16="http://schemas.microsoft.com/office/drawing/2014/main" id="{4F467290-1EA2-44FB-88AC-8E32CEB99FD3}"/>
                      </a:ext>
                    </a:extLst>
                  </p14:cNvPr>
                  <p14:cNvContentPartPr/>
                  <p14:nvPr/>
                </p14:nvContentPartPr>
                <p14:xfrm>
                  <a:off x="5724124" y="3661781"/>
                  <a:ext cx="618480" cy="1378440"/>
                </p14:xfrm>
              </p:contentPart>
            </mc:Choice>
            <mc:Fallback xmlns="">
              <p:pic>
                <p:nvPicPr>
                  <p:cNvPr id="163" name="Ink 162">
                    <a:extLst>
                      <a:ext uri="{FF2B5EF4-FFF2-40B4-BE49-F238E27FC236}">
                        <a16:creationId xmlns:a16="http://schemas.microsoft.com/office/drawing/2014/main" id="{4F467290-1EA2-44FB-88AC-8E32CEB99FD3}"/>
                      </a:ext>
                    </a:extLst>
                  </p:cNvPr>
                  <p:cNvPicPr/>
                  <p:nvPr/>
                </p:nvPicPr>
                <p:blipFill>
                  <a:blip r:embed="rId296"/>
                  <a:stretch>
                    <a:fillRect/>
                  </a:stretch>
                </p:blipFill>
                <p:spPr>
                  <a:xfrm>
                    <a:off x="5600145" y="3531529"/>
                    <a:ext cx="865730" cy="1638200"/>
                  </a:xfrm>
                  <a:prstGeom prst="rect">
                    <a:avLst/>
                  </a:prstGeom>
                </p:spPr>
              </p:pic>
            </mc:Fallback>
          </mc:AlternateContent>
          <mc:AlternateContent xmlns:mc="http://schemas.openxmlformats.org/markup-compatibility/2006" xmlns:p14="http://schemas.microsoft.com/office/powerpoint/2010/main">
            <mc:Choice Requires="p14">
              <p:contentPart p14:bwMode="auto" r:id="rId297">
                <p14:nvContentPartPr>
                  <p14:cNvPr id="164" name="Ink 163">
                    <a:extLst>
                      <a:ext uri="{FF2B5EF4-FFF2-40B4-BE49-F238E27FC236}">
                        <a16:creationId xmlns:a16="http://schemas.microsoft.com/office/drawing/2014/main" id="{785899EF-70A8-93C6-AC52-A261C6AAD43C}"/>
                      </a:ext>
                    </a:extLst>
                  </p14:cNvPr>
                  <p14:cNvContentPartPr/>
                  <p14:nvPr/>
                </p14:nvContentPartPr>
                <p14:xfrm>
                  <a:off x="3022324" y="2020901"/>
                  <a:ext cx="1751400" cy="2199600"/>
                </p14:xfrm>
              </p:contentPart>
            </mc:Choice>
            <mc:Fallback xmlns="">
              <p:pic>
                <p:nvPicPr>
                  <p:cNvPr id="164" name="Ink 163">
                    <a:extLst>
                      <a:ext uri="{FF2B5EF4-FFF2-40B4-BE49-F238E27FC236}">
                        <a16:creationId xmlns:a16="http://schemas.microsoft.com/office/drawing/2014/main" id="{785899EF-70A8-93C6-AC52-A261C6AAD43C}"/>
                      </a:ext>
                    </a:extLst>
                  </p:cNvPr>
                  <p:cNvPicPr/>
                  <p:nvPr/>
                </p:nvPicPr>
                <p:blipFill>
                  <a:blip r:embed="rId298"/>
                  <a:stretch>
                    <a:fillRect/>
                  </a:stretch>
                </p:blipFill>
                <p:spPr>
                  <a:xfrm>
                    <a:off x="2898237" y="1890637"/>
                    <a:ext cx="1998865" cy="2459384"/>
                  </a:xfrm>
                  <a:prstGeom prst="rect">
                    <a:avLst/>
                  </a:prstGeom>
                </p:spPr>
              </p:pic>
            </mc:Fallback>
          </mc:AlternateContent>
          <mc:AlternateContent xmlns:mc="http://schemas.openxmlformats.org/markup-compatibility/2006" xmlns:p14="http://schemas.microsoft.com/office/powerpoint/2010/main">
            <mc:Choice Requires="p14">
              <p:contentPart p14:bwMode="auto" r:id="rId299">
                <p14:nvContentPartPr>
                  <p14:cNvPr id="165" name="Ink 164">
                    <a:extLst>
                      <a:ext uri="{FF2B5EF4-FFF2-40B4-BE49-F238E27FC236}">
                        <a16:creationId xmlns:a16="http://schemas.microsoft.com/office/drawing/2014/main" id="{3A989924-9A72-E2E7-548C-942BD7FCA882}"/>
                      </a:ext>
                    </a:extLst>
                  </p14:cNvPr>
                  <p14:cNvContentPartPr/>
                  <p14:nvPr/>
                </p14:nvContentPartPr>
                <p14:xfrm>
                  <a:off x="3436324" y="1975901"/>
                  <a:ext cx="1023120" cy="516960"/>
                </p14:xfrm>
              </p:contentPart>
            </mc:Choice>
            <mc:Fallback xmlns="">
              <p:pic>
                <p:nvPicPr>
                  <p:cNvPr id="165" name="Ink 164">
                    <a:extLst>
                      <a:ext uri="{FF2B5EF4-FFF2-40B4-BE49-F238E27FC236}">
                        <a16:creationId xmlns:a16="http://schemas.microsoft.com/office/drawing/2014/main" id="{3A989924-9A72-E2E7-548C-942BD7FCA882}"/>
                      </a:ext>
                    </a:extLst>
                  </p:cNvPr>
                  <p:cNvPicPr/>
                  <p:nvPr/>
                </p:nvPicPr>
                <p:blipFill>
                  <a:blip r:embed="rId300"/>
                  <a:stretch>
                    <a:fillRect/>
                  </a:stretch>
                </p:blipFill>
                <p:spPr>
                  <a:xfrm>
                    <a:off x="3312245" y="1845731"/>
                    <a:ext cx="1270569" cy="776556"/>
                  </a:xfrm>
                  <a:prstGeom prst="rect">
                    <a:avLst/>
                  </a:prstGeom>
                </p:spPr>
              </p:pic>
            </mc:Fallback>
          </mc:AlternateContent>
          <mc:AlternateContent xmlns:mc="http://schemas.openxmlformats.org/markup-compatibility/2006" xmlns:p14="http://schemas.microsoft.com/office/powerpoint/2010/main">
            <mc:Choice Requires="p14">
              <p:contentPart p14:bwMode="auto" r:id="rId301">
                <p14:nvContentPartPr>
                  <p14:cNvPr id="166" name="Ink 165">
                    <a:extLst>
                      <a:ext uri="{FF2B5EF4-FFF2-40B4-BE49-F238E27FC236}">
                        <a16:creationId xmlns:a16="http://schemas.microsoft.com/office/drawing/2014/main" id="{5B4F5308-6C6D-D227-A1B2-7A061895D445}"/>
                      </a:ext>
                    </a:extLst>
                  </p14:cNvPr>
                  <p14:cNvContentPartPr/>
                  <p14:nvPr/>
                </p14:nvContentPartPr>
                <p14:xfrm>
                  <a:off x="3712084" y="2138981"/>
                  <a:ext cx="364320" cy="208080"/>
                </p14:xfrm>
              </p:contentPart>
            </mc:Choice>
            <mc:Fallback xmlns="">
              <p:pic>
                <p:nvPicPr>
                  <p:cNvPr id="166" name="Ink 165">
                    <a:extLst>
                      <a:ext uri="{FF2B5EF4-FFF2-40B4-BE49-F238E27FC236}">
                        <a16:creationId xmlns:a16="http://schemas.microsoft.com/office/drawing/2014/main" id="{5B4F5308-6C6D-D227-A1B2-7A061895D445}"/>
                      </a:ext>
                    </a:extLst>
                  </p:cNvPr>
                  <p:cNvPicPr/>
                  <p:nvPr/>
                </p:nvPicPr>
                <p:blipFill>
                  <a:blip r:embed="rId302"/>
                  <a:stretch>
                    <a:fillRect/>
                  </a:stretch>
                </p:blipFill>
                <p:spPr>
                  <a:xfrm>
                    <a:off x="3588045" y="2008931"/>
                    <a:ext cx="611689" cy="467437"/>
                  </a:xfrm>
                  <a:prstGeom prst="rect">
                    <a:avLst/>
                  </a:prstGeom>
                </p:spPr>
              </p:pic>
            </mc:Fallback>
          </mc:AlternateContent>
          <mc:AlternateContent xmlns:mc="http://schemas.openxmlformats.org/markup-compatibility/2006" xmlns:p14="http://schemas.microsoft.com/office/powerpoint/2010/main">
            <mc:Choice Requires="p14">
              <p:contentPart p14:bwMode="auto" r:id="rId303">
                <p14:nvContentPartPr>
                  <p14:cNvPr id="167" name="Ink 166">
                    <a:extLst>
                      <a:ext uri="{FF2B5EF4-FFF2-40B4-BE49-F238E27FC236}">
                        <a16:creationId xmlns:a16="http://schemas.microsoft.com/office/drawing/2014/main" id="{BA60BA13-7887-A79C-3309-6E50C5BB3ABF}"/>
                      </a:ext>
                    </a:extLst>
                  </p14:cNvPr>
                  <p14:cNvContentPartPr/>
                  <p14:nvPr/>
                </p14:nvContentPartPr>
                <p14:xfrm>
                  <a:off x="3888844" y="2237261"/>
                  <a:ext cx="268200" cy="149040"/>
                </p14:xfrm>
              </p:contentPart>
            </mc:Choice>
            <mc:Fallback xmlns="">
              <p:pic>
                <p:nvPicPr>
                  <p:cNvPr id="167" name="Ink 166">
                    <a:extLst>
                      <a:ext uri="{FF2B5EF4-FFF2-40B4-BE49-F238E27FC236}">
                        <a16:creationId xmlns:a16="http://schemas.microsoft.com/office/drawing/2014/main" id="{BA60BA13-7887-A79C-3309-6E50C5BB3ABF}"/>
                      </a:ext>
                    </a:extLst>
                  </p:cNvPr>
                  <p:cNvPicPr/>
                  <p:nvPr/>
                </p:nvPicPr>
                <p:blipFill>
                  <a:blip r:embed="rId304"/>
                  <a:stretch>
                    <a:fillRect/>
                  </a:stretch>
                </p:blipFill>
                <p:spPr>
                  <a:xfrm>
                    <a:off x="3765005" y="2107500"/>
                    <a:ext cx="515170" cy="407821"/>
                  </a:xfrm>
                  <a:prstGeom prst="rect">
                    <a:avLst/>
                  </a:prstGeom>
                </p:spPr>
              </p:pic>
            </mc:Fallback>
          </mc:AlternateContent>
          <mc:AlternateContent xmlns:mc="http://schemas.openxmlformats.org/markup-compatibility/2006" xmlns:p14="http://schemas.microsoft.com/office/powerpoint/2010/main">
            <mc:Choice Requires="p14">
              <p:contentPart p14:bwMode="auto" r:id="rId305">
                <p14:nvContentPartPr>
                  <p14:cNvPr id="168" name="Ink 167">
                    <a:extLst>
                      <a:ext uri="{FF2B5EF4-FFF2-40B4-BE49-F238E27FC236}">
                        <a16:creationId xmlns:a16="http://schemas.microsoft.com/office/drawing/2014/main" id="{40955177-4A1A-7ABD-2A2B-851D57C46C67}"/>
                      </a:ext>
                    </a:extLst>
                  </p14:cNvPr>
                  <p14:cNvContentPartPr/>
                  <p14:nvPr/>
                </p14:nvContentPartPr>
                <p14:xfrm>
                  <a:off x="3642604" y="2376941"/>
                  <a:ext cx="425520" cy="18000"/>
                </p14:xfrm>
              </p:contentPart>
            </mc:Choice>
            <mc:Fallback xmlns="">
              <p:pic>
                <p:nvPicPr>
                  <p:cNvPr id="168" name="Ink 167">
                    <a:extLst>
                      <a:ext uri="{FF2B5EF4-FFF2-40B4-BE49-F238E27FC236}">
                        <a16:creationId xmlns:a16="http://schemas.microsoft.com/office/drawing/2014/main" id="{40955177-4A1A-7ABD-2A2B-851D57C46C67}"/>
                      </a:ext>
                    </a:extLst>
                  </p:cNvPr>
                  <p:cNvPicPr/>
                  <p:nvPr/>
                </p:nvPicPr>
                <p:blipFill>
                  <a:blip r:embed="rId306"/>
                  <a:stretch>
                    <a:fillRect/>
                  </a:stretch>
                </p:blipFill>
                <p:spPr>
                  <a:xfrm>
                    <a:off x="3518701" y="2250941"/>
                    <a:ext cx="672619" cy="269280"/>
                  </a:xfrm>
                  <a:prstGeom prst="rect">
                    <a:avLst/>
                  </a:prstGeom>
                </p:spPr>
              </p:pic>
            </mc:Fallback>
          </mc:AlternateContent>
          <mc:AlternateContent xmlns:mc="http://schemas.openxmlformats.org/markup-compatibility/2006" xmlns:p14="http://schemas.microsoft.com/office/powerpoint/2010/main">
            <mc:Choice Requires="p14">
              <p:contentPart p14:bwMode="auto" r:id="rId307">
                <p14:nvContentPartPr>
                  <p14:cNvPr id="169" name="Ink 168">
                    <a:extLst>
                      <a:ext uri="{FF2B5EF4-FFF2-40B4-BE49-F238E27FC236}">
                        <a16:creationId xmlns:a16="http://schemas.microsoft.com/office/drawing/2014/main" id="{849254FC-4FE7-F55C-5C4E-B6D47497EC7A}"/>
                      </a:ext>
                    </a:extLst>
                  </p14:cNvPr>
                  <p14:cNvContentPartPr/>
                  <p14:nvPr/>
                </p14:nvContentPartPr>
                <p14:xfrm>
                  <a:off x="2925844" y="3995861"/>
                  <a:ext cx="1268640" cy="1189800"/>
                </p14:xfrm>
              </p:contentPart>
            </mc:Choice>
            <mc:Fallback xmlns="">
              <p:pic>
                <p:nvPicPr>
                  <p:cNvPr id="169" name="Ink 168">
                    <a:extLst>
                      <a:ext uri="{FF2B5EF4-FFF2-40B4-BE49-F238E27FC236}">
                        <a16:creationId xmlns:a16="http://schemas.microsoft.com/office/drawing/2014/main" id="{849254FC-4FE7-F55C-5C4E-B6D47497EC7A}"/>
                      </a:ext>
                    </a:extLst>
                  </p:cNvPr>
                  <p:cNvPicPr/>
                  <p:nvPr/>
                </p:nvPicPr>
                <p:blipFill>
                  <a:blip r:embed="rId308"/>
                  <a:stretch>
                    <a:fillRect/>
                  </a:stretch>
                </p:blipFill>
                <p:spPr>
                  <a:xfrm>
                    <a:off x="2801815" y="3865645"/>
                    <a:ext cx="1515989" cy="1449487"/>
                  </a:xfrm>
                  <a:prstGeom prst="rect">
                    <a:avLst/>
                  </a:prstGeom>
                </p:spPr>
              </p:pic>
            </mc:Fallback>
          </mc:AlternateContent>
          <mc:AlternateContent xmlns:mc="http://schemas.openxmlformats.org/markup-compatibility/2006" xmlns:p14="http://schemas.microsoft.com/office/powerpoint/2010/main">
            <mc:Choice Requires="p14">
              <p:contentPart p14:bwMode="auto" r:id="rId309">
                <p14:nvContentPartPr>
                  <p14:cNvPr id="170" name="Ink 169">
                    <a:extLst>
                      <a:ext uri="{FF2B5EF4-FFF2-40B4-BE49-F238E27FC236}">
                        <a16:creationId xmlns:a16="http://schemas.microsoft.com/office/drawing/2014/main" id="{A1A81FB3-65EA-9BCE-BAA4-517927ACF6A9}"/>
                      </a:ext>
                    </a:extLst>
                  </p14:cNvPr>
                  <p14:cNvContentPartPr/>
                  <p14:nvPr/>
                </p14:nvContentPartPr>
                <p14:xfrm>
                  <a:off x="2906404" y="4192061"/>
                  <a:ext cx="1000080" cy="980280"/>
                </p14:xfrm>
              </p:contentPart>
            </mc:Choice>
            <mc:Fallback xmlns="">
              <p:pic>
                <p:nvPicPr>
                  <p:cNvPr id="170" name="Ink 169">
                    <a:extLst>
                      <a:ext uri="{FF2B5EF4-FFF2-40B4-BE49-F238E27FC236}">
                        <a16:creationId xmlns:a16="http://schemas.microsoft.com/office/drawing/2014/main" id="{A1A81FB3-65EA-9BCE-BAA4-517927ACF6A9}"/>
                      </a:ext>
                    </a:extLst>
                  </p:cNvPr>
                  <p:cNvPicPr/>
                  <p:nvPr/>
                </p:nvPicPr>
                <p:blipFill>
                  <a:blip r:embed="rId310"/>
                  <a:stretch>
                    <a:fillRect/>
                  </a:stretch>
                </p:blipFill>
                <p:spPr>
                  <a:xfrm>
                    <a:off x="2782456" y="4061804"/>
                    <a:ext cx="1247267" cy="1240050"/>
                  </a:xfrm>
                  <a:prstGeom prst="rect">
                    <a:avLst/>
                  </a:prstGeom>
                </p:spPr>
              </p:pic>
            </mc:Fallback>
          </mc:AlternateContent>
          <mc:AlternateContent xmlns:mc="http://schemas.openxmlformats.org/markup-compatibility/2006" xmlns:p14="http://schemas.microsoft.com/office/powerpoint/2010/main">
            <mc:Choice Requires="p14">
              <p:contentPart p14:bwMode="auto" r:id="rId311">
                <p14:nvContentPartPr>
                  <p14:cNvPr id="171" name="Ink 170">
                    <a:extLst>
                      <a:ext uri="{FF2B5EF4-FFF2-40B4-BE49-F238E27FC236}">
                        <a16:creationId xmlns:a16="http://schemas.microsoft.com/office/drawing/2014/main" id="{53EA0A5F-B655-8970-E49A-4F99FFC50A28}"/>
                      </a:ext>
                    </a:extLst>
                  </p14:cNvPr>
                  <p14:cNvContentPartPr/>
                  <p14:nvPr/>
                </p14:nvContentPartPr>
                <p14:xfrm>
                  <a:off x="2808124" y="4349381"/>
                  <a:ext cx="864360" cy="784080"/>
                </p14:xfrm>
              </p:contentPart>
            </mc:Choice>
            <mc:Fallback xmlns="">
              <p:pic>
                <p:nvPicPr>
                  <p:cNvPr id="171" name="Ink 170">
                    <a:extLst>
                      <a:ext uri="{FF2B5EF4-FFF2-40B4-BE49-F238E27FC236}">
                        <a16:creationId xmlns:a16="http://schemas.microsoft.com/office/drawing/2014/main" id="{53EA0A5F-B655-8970-E49A-4F99FFC50A28}"/>
                      </a:ext>
                    </a:extLst>
                  </p:cNvPr>
                  <p:cNvPicPr/>
                  <p:nvPr/>
                </p:nvPicPr>
                <p:blipFill>
                  <a:blip r:embed="rId312"/>
                  <a:stretch>
                    <a:fillRect/>
                  </a:stretch>
                </p:blipFill>
                <p:spPr>
                  <a:xfrm>
                    <a:off x="2684138" y="4219197"/>
                    <a:ext cx="1111624" cy="1043704"/>
                  </a:xfrm>
                  <a:prstGeom prst="rect">
                    <a:avLst/>
                  </a:prstGeom>
                </p:spPr>
              </p:pic>
            </mc:Fallback>
          </mc:AlternateContent>
          <mc:AlternateContent xmlns:mc="http://schemas.openxmlformats.org/markup-compatibility/2006" xmlns:p14="http://schemas.microsoft.com/office/powerpoint/2010/main">
            <mc:Choice Requires="p14">
              <p:contentPart p14:bwMode="auto" r:id="rId313">
                <p14:nvContentPartPr>
                  <p14:cNvPr id="172" name="Ink 171">
                    <a:extLst>
                      <a:ext uri="{FF2B5EF4-FFF2-40B4-BE49-F238E27FC236}">
                        <a16:creationId xmlns:a16="http://schemas.microsoft.com/office/drawing/2014/main" id="{D9654DFE-1913-239A-EC44-BF44F659820C}"/>
                      </a:ext>
                    </a:extLst>
                  </p14:cNvPr>
                  <p14:cNvContentPartPr/>
                  <p14:nvPr/>
                </p14:nvContentPartPr>
                <p14:xfrm>
                  <a:off x="2935564" y="4712621"/>
                  <a:ext cx="756000" cy="479880"/>
                </p14:xfrm>
              </p:contentPart>
            </mc:Choice>
            <mc:Fallback xmlns="">
              <p:pic>
                <p:nvPicPr>
                  <p:cNvPr id="172" name="Ink 171">
                    <a:extLst>
                      <a:ext uri="{FF2B5EF4-FFF2-40B4-BE49-F238E27FC236}">
                        <a16:creationId xmlns:a16="http://schemas.microsoft.com/office/drawing/2014/main" id="{D9654DFE-1913-239A-EC44-BF44F659820C}"/>
                      </a:ext>
                    </a:extLst>
                  </p:cNvPr>
                  <p:cNvPicPr/>
                  <p:nvPr/>
                </p:nvPicPr>
                <p:blipFill>
                  <a:blip r:embed="rId314"/>
                  <a:stretch>
                    <a:fillRect/>
                  </a:stretch>
                </p:blipFill>
                <p:spPr>
                  <a:xfrm>
                    <a:off x="2811571" y="4582219"/>
                    <a:ext cx="1003276" cy="739939"/>
                  </a:xfrm>
                  <a:prstGeom prst="rect">
                    <a:avLst/>
                  </a:prstGeom>
                </p:spPr>
              </p:pic>
            </mc:Fallback>
          </mc:AlternateContent>
          <mc:AlternateContent xmlns:mc="http://schemas.openxmlformats.org/markup-compatibility/2006" xmlns:p14="http://schemas.microsoft.com/office/powerpoint/2010/main">
            <mc:Choice Requires="p14">
              <p:contentPart p14:bwMode="auto" r:id="rId315">
                <p14:nvContentPartPr>
                  <p14:cNvPr id="173" name="Ink 172">
                    <a:extLst>
                      <a:ext uri="{FF2B5EF4-FFF2-40B4-BE49-F238E27FC236}">
                        <a16:creationId xmlns:a16="http://schemas.microsoft.com/office/drawing/2014/main" id="{455FCF26-6A65-47F0-1669-915CBFB82B39}"/>
                      </a:ext>
                    </a:extLst>
                  </p14:cNvPr>
                  <p14:cNvContentPartPr/>
                  <p14:nvPr/>
                </p14:nvContentPartPr>
                <p14:xfrm>
                  <a:off x="2827564" y="3798941"/>
                  <a:ext cx="1063440" cy="1152000"/>
                </p14:xfrm>
              </p:contentPart>
            </mc:Choice>
            <mc:Fallback xmlns="">
              <p:pic>
                <p:nvPicPr>
                  <p:cNvPr id="173" name="Ink 172">
                    <a:extLst>
                      <a:ext uri="{FF2B5EF4-FFF2-40B4-BE49-F238E27FC236}">
                        <a16:creationId xmlns:a16="http://schemas.microsoft.com/office/drawing/2014/main" id="{455FCF26-6A65-47F0-1669-915CBFB82B39}"/>
                      </a:ext>
                    </a:extLst>
                  </p:cNvPr>
                  <p:cNvPicPr/>
                  <p:nvPr/>
                </p:nvPicPr>
                <p:blipFill>
                  <a:blip r:embed="rId316"/>
                  <a:stretch>
                    <a:fillRect/>
                  </a:stretch>
                </p:blipFill>
                <p:spPr>
                  <a:xfrm>
                    <a:off x="2703579" y="3668793"/>
                    <a:ext cx="1310702" cy="1411553"/>
                  </a:xfrm>
                  <a:prstGeom prst="rect">
                    <a:avLst/>
                  </a:prstGeom>
                </p:spPr>
              </p:pic>
            </mc:Fallback>
          </mc:AlternateContent>
          <mc:AlternateContent xmlns:mc="http://schemas.openxmlformats.org/markup-compatibility/2006" xmlns:p14="http://schemas.microsoft.com/office/powerpoint/2010/main">
            <mc:Choice Requires="p14">
              <p:contentPart p14:bwMode="auto" r:id="rId317">
                <p14:nvContentPartPr>
                  <p14:cNvPr id="174" name="Ink 173">
                    <a:extLst>
                      <a:ext uri="{FF2B5EF4-FFF2-40B4-BE49-F238E27FC236}">
                        <a16:creationId xmlns:a16="http://schemas.microsoft.com/office/drawing/2014/main" id="{B6B82FF3-9F93-6B55-C7FF-67AF89D2AE9B}"/>
                      </a:ext>
                    </a:extLst>
                  </p14:cNvPr>
                  <p14:cNvContentPartPr/>
                  <p14:nvPr/>
                </p14:nvContentPartPr>
                <p14:xfrm>
                  <a:off x="2895964" y="3671501"/>
                  <a:ext cx="966960" cy="1123560"/>
                </p14:xfrm>
              </p:contentPart>
            </mc:Choice>
            <mc:Fallback xmlns="">
              <p:pic>
                <p:nvPicPr>
                  <p:cNvPr id="174" name="Ink 173">
                    <a:extLst>
                      <a:ext uri="{FF2B5EF4-FFF2-40B4-BE49-F238E27FC236}">
                        <a16:creationId xmlns:a16="http://schemas.microsoft.com/office/drawing/2014/main" id="{B6B82FF3-9F93-6B55-C7FF-67AF89D2AE9B}"/>
                      </a:ext>
                    </a:extLst>
                  </p:cNvPr>
                  <p:cNvPicPr/>
                  <p:nvPr/>
                </p:nvPicPr>
                <p:blipFill>
                  <a:blip r:embed="rId318"/>
                  <a:stretch>
                    <a:fillRect/>
                  </a:stretch>
                </p:blipFill>
                <p:spPr>
                  <a:xfrm>
                    <a:off x="2771904" y="3541287"/>
                    <a:ext cx="1214371" cy="1383244"/>
                  </a:xfrm>
                  <a:prstGeom prst="rect">
                    <a:avLst/>
                  </a:prstGeom>
                </p:spPr>
              </p:pic>
            </mc:Fallback>
          </mc:AlternateContent>
          <mc:AlternateContent xmlns:mc="http://schemas.openxmlformats.org/markup-compatibility/2006" xmlns:p14="http://schemas.microsoft.com/office/powerpoint/2010/main">
            <mc:Choice Requires="p14">
              <p:contentPart p14:bwMode="auto" r:id="rId319">
                <p14:nvContentPartPr>
                  <p14:cNvPr id="175" name="Ink 174">
                    <a:extLst>
                      <a:ext uri="{FF2B5EF4-FFF2-40B4-BE49-F238E27FC236}">
                        <a16:creationId xmlns:a16="http://schemas.microsoft.com/office/drawing/2014/main" id="{38579C1F-8C2C-E9D4-346A-32E7DB9C3A23}"/>
                      </a:ext>
                    </a:extLst>
                  </p14:cNvPr>
                  <p14:cNvContentPartPr/>
                  <p14:nvPr/>
                </p14:nvContentPartPr>
                <p14:xfrm>
                  <a:off x="2837284" y="3701021"/>
                  <a:ext cx="1249920" cy="1197360"/>
                </p14:xfrm>
              </p:contentPart>
            </mc:Choice>
            <mc:Fallback xmlns="">
              <p:pic>
                <p:nvPicPr>
                  <p:cNvPr id="175" name="Ink 174">
                    <a:extLst>
                      <a:ext uri="{FF2B5EF4-FFF2-40B4-BE49-F238E27FC236}">
                        <a16:creationId xmlns:a16="http://schemas.microsoft.com/office/drawing/2014/main" id="{38579C1F-8C2C-E9D4-346A-32E7DB9C3A23}"/>
                      </a:ext>
                    </a:extLst>
                  </p:cNvPr>
                  <p:cNvPicPr/>
                  <p:nvPr/>
                </p:nvPicPr>
                <p:blipFill>
                  <a:blip r:embed="rId320"/>
                  <a:stretch>
                    <a:fillRect/>
                  </a:stretch>
                </p:blipFill>
                <p:spPr>
                  <a:xfrm>
                    <a:off x="2713284" y="3570873"/>
                    <a:ext cx="1497211" cy="1456912"/>
                  </a:xfrm>
                  <a:prstGeom prst="rect">
                    <a:avLst/>
                  </a:prstGeom>
                </p:spPr>
              </p:pic>
            </mc:Fallback>
          </mc:AlternateContent>
          <mc:AlternateContent xmlns:mc="http://schemas.openxmlformats.org/markup-compatibility/2006" xmlns:p14="http://schemas.microsoft.com/office/powerpoint/2010/main">
            <mc:Choice Requires="p14">
              <p:contentPart p14:bwMode="auto" r:id="rId321">
                <p14:nvContentPartPr>
                  <p14:cNvPr id="176" name="Ink 175">
                    <a:extLst>
                      <a:ext uri="{FF2B5EF4-FFF2-40B4-BE49-F238E27FC236}">
                        <a16:creationId xmlns:a16="http://schemas.microsoft.com/office/drawing/2014/main" id="{7DC2D6FB-8438-326E-2F50-517FE6EB7CA8}"/>
                      </a:ext>
                    </a:extLst>
                  </p14:cNvPr>
                  <p14:cNvContentPartPr/>
                  <p14:nvPr/>
                </p14:nvContentPartPr>
                <p14:xfrm>
                  <a:off x="2925844" y="3681581"/>
                  <a:ext cx="1446480" cy="1347480"/>
                </p14:xfrm>
              </p:contentPart>
            </mc:Choice>
            <mc:Fallback xmlns="">
              <p:pic>
                <p:nvPicPr>
                  <p:cNvPr id="176" name="Ink 175">
                    <a:extLst>
                      <a:ext uri="{FF2B5EF4-FFF2-40B4-BE49-F238E27FC236}">
                        <a16:creationId xmlns:a16="http://schemas.microsoft.com/office/drawing/2014/main" id="{7DC2D6FB-8438-326E-2F50-517FE6EB7CA8}"/>
                      </a:ext>
                    </a:extLst>
                  </p:cNvPr>
                  <p:cNvPicPr/>
                  <p:nvPr/>
                </p:nvPicPr>
                <p:blipFill>
                  <a:blip r:embed="rId322"/>
                  <a:stretch>
                    <a:fillRect/>
                  </a:stretch>
                </p:blipFill>
                <p:spPr>
                  <a:xfrm>
                    <a:off x="2801759" y="3551372"/>
                    <a:ext cx="1693942" cy="1607155"/>
                  </a:xfrm>
                  <a:prstGeom prst="rect">
                    <a:avLst/>
                  </a:prstGeom>
                </p:spPr>
              </p:pic>
            </mc:Fallback>
          </mc:AlternateContent>
          <mc:AlternateContent xmlns:mc="http://schemas.openxmlformats.org/markup-compatibility/2006" xmlns:p14="http://schemas.microsoft.com/office/powerpoint/2010/main">
            <mc:Choice Requires="p14">
              <p:contentPart p14:bwMode="auto" r:id="rId323">
                <p14:nvContentPartPr>
                  <p14:cNvPr id="177" name="Ink 176">
                    <a:extLst>
                      <a:ext uri="{FF2B5EF4-FFF2-40B4-BE49-F238E27FC236}">
                        <a16:creationId xmlns:a16="http://schemas.microsoft.com/office/drawing/2014/main" id="{20FE89EF-4966-E418-7804-0118C07A6EEE}"/>
                      </a:ext>
                    </a:extLst>
                  </p14:cNvPr>
                  <p14:cNvContentPartPr/>
                  <p14:nvPr/>
                </p14:nvContentPartPr>
                <p14:xfrm>
                  <a:off x="3780484" y="4957781"/>
                  <a:ext cx="930600" cy="88560"/>
                </p14:xfrm>
              </p:contentPart>
            </mc:Choice>
            <mc:Fallback xmlns="">
              <p:pic>
                <p:nvPicPr>
                  <p:cNvPr id="177" name="Ink 176">
                    <a:extLst>
                      <a:ext uri="{FF2B5EF4-FFF2-40B4-BE49-F238E27FC236}">
                        <a16:creationId xmlns:a16="http://schemas.microsoft.com/office/drawing/2014/main" id="{20FE89EF-4966-E418-7804-0118C07A6EEE}"/>
                      </a:ext>
                    </a:extLst>
                  </p:cNvPr>
                  <p:cNvPicPr/>
                  <p:nvPr/>
                </p:nvPicPr>
                <p:blipFill>
                  <a:blip r:embed="rId324"/>
                  <a:stretch>
                    <a:fillRect/>
                  </a:stretch>
                </p:blipFill>
                <p:spPr>
                  <a:xfrm>
                    <a:off x="3656451" y="4828631"/>
                    <a:ext cx="1177957" cy="346122"/>
                  </a:xfrm>
                  <a:prstGeom prst="rect">
                    <a:avLst/>
                  </a:prstGeom>
                </p:spPr>
              </p:pic>
            </mc:Fallback>
          </mc:AlternateContent>
          <mc:AlternateContent xmlns:mc="http://schemas.openxmlformats.org/markup-compatibility/2006" xmlns:p14="http://schemas.microsoft.com/office/powerpoint/2010/main">
            <mc:Choice Requires="p14">
              <p:contentPart p14:bwMode="auto" r:id="rId325">
                <p14:nvContentPartPr>
                  <p14:cNvPr id="178" name="Ink 177">
                    <a:extLst>
                      <a:ext uri="{FF2B5EF4-FFF2-40B4-BE49-F238E27FC236}">
                        <a16:creationId xmlns:a16="http://schemas.microsoft.com/office/drawing/2014/main" id="{88EB2F81-8429-9F56-FBAC-7124876F87AC}"/>
                      </a:ext>
                    </a:extLst>
                  </p14:cNvPr>
                  <p14:cNvContentPartPr/>
                  <p14:nvPr/>
                </p14:nvContentPartPr>
                <p14:xfrm>
                  <a:off x="3996844" y="4898021"/>
                  <a:ext cx="1013040" cy="187920"/>
                </p14:xfrm>
              </p:contentPart>
            </mc:Choice>
            <mc:Fallback xmlns="">
              <p:pic>
                <p:nvPicPr>
                  <p:cNvPr id="178" name="Ink 177">
                    <a:extLst>
                      <a:ext uri="{FF2B5EF4-FFF2-40B4-BE49-F238E27FC236}">
                        <a16:creationId xmlns:a16="http://schemas.microsoft.com/office/drawing/2014/main" id="{88EB2F81-8429-9F56-FBAC-7124876F87AC}"/>
                      </a:ext>
                    </a:extLst>
                  </p:cNvPr>
                  <p:cNvPicPr/>
                  <p:nvPr/>
                </p:nvPicPr>
                <p:blipFill>
                  <a:blip r:embed="rId326"/>
                  <a:stretch>
                    <a:fillRect/>
                  </a:stretch>
                </p:blipFill>
                <p:spPr>
                  <a:xfrm>
                    <a:off x="3872784" y="4768037"/>
                    <a:ext cx="1260451" cy="447146"/>
                  </a:xfrm>
                  <a:prstGeom prst="rect">
                    <a:avLst/>
                  </a:prstGeom>
                </p:spPr>
              </p:pic>
            </mc:Fallback>
          </mc:AlternateContent>
          <mc:AlternateContent xmlns:mc="http://schemas.openxmlformats.org/markup-compatibility/2006" xmlns:p14="http://schemas.microsoft.com/office/powerpoint/2010/main">
            <mc:Choice Requires="p14">
              <p:contentPart p14:bwMode="auto" r:id="rId327">
                <p14:nvContentPartPr>
                  <p14:cNvPr id="179" name="Ink 178">
                    <a:extLst>
                      <a:ext uri="{FF2B5EF4-FFF2-40B4-BE49-F238E27FC236}">
                        <a16:creationId xmlns:a16="http://schemas.microsoft.com/office/drawing/2014/main" id="{2C2F3D3C-99A6-D734-644D-C1B137E5DB10}"/>
                      </a:ext>
                    </a:extLst>
                  </p14:cNvPr>
                  <p14:cNvContentPartPr/>
                  <p14:nvPr/>
                </p14:nvContentPartPr>
                <p14:xfrm>
                  <a:off x="4075684" y="4976141"/>
                  <a:ext cx="1227240" cy="189000"/>
                </p14:xfrm>
              </p:contentPart>
            </mc:Choice>
            <mc:Fallback xmlns="">
              <p:pic>
                <p:nvPicPr>
                  <p:cNvPr id="179" name="Ink 178">
                    <a:extLst>
                      <a:ext uri="{FF2B5EF4-FFF2-40B4-BE49-F238E27FC236}">
                        <a16:creationId xmlns:a16="http://schemas.microsoft.com/office/drawing/2014/main" id="{2C2F3D3C-99A6-D734-644D-C1B137E5DB10}"/>
                      </a:ext>
                    </a:extLst>
                  </p:cNvPr>
                  <p:cNvPicPr/>
                  <p:nvPr/>
                </p:nvPicPr>
                <p:blipFill>
                  <a:blip r:embed="rId328"/>
                  <a:stretch>
                    <a:fillRect/>
                  </a:stretch>
                </p:blipFill>
                <p:spPr>
                  <a:xfrm>
                    <a:off x="3951685" y="4846435"/>
                    <a:ext cx="1474530" cy="447671"/>
                  </a:xfrm>
                  <a:prstGeom prst="rect">
                    <a:avLst/>
                  </a:prstGeom>
                </p:spPr>
              </p:pic>
            </mc:Fallback>
          </mc:AlternateContent>
          <mc:AlternateContent xmlns:mc="http://schemas.openxmlformats.org/markup-compatibility/2006" xmlns:p14="http://schemas.microsoft.com/office/powerpoint/2010/main">
            <mc:Choice Requires="p14">
              <p:contentPart p14:bwMode="auto" r:id="rId329">
                <p14:nvContentPartPr>
                  <p14:cNvPr id="180" name="Ink 179">
                    <a:extLst>
                      <a:ext uri="{FF2B5EF4-FFF2-40B4-BE49-F238E27FC236}">
                        <a16:creationId xmlns:a16="http://schemas.microsoft.com/office/drawing/2014/main" id="{E48D9682-D215-8936-936A-475F40CC14E0}"/>
                      </a:ext>
                    </a:extLst>
                  </p14:cNvPr>
                  <p14:cNvContentPartPr/>
                  <p14:nvPr/>
                </p14:nvContentPartPr>
                <p14:xfrm>
                  <a:off x="4537564" y="4699301"/>
                  <a:ext cx="1220040" cy="426240"/>
                </p14:xfrm>
              </p:contentPart>
            </mc:Choice>
            <mc:Fallback xmlns="">
              <p:pic>
                <p:nvPicPr>
                  <p:cNvPr id="180" name="Ink 179">
                    <a:extLst>
                      <a:ext uri="{FF2B5EF4-FFF2-40B4-BE49-F238E27FC236}">
                        <a16:creationId xmlns:a16="http://schemas.microsoft.com/office/drawing/2014/main" id="{E48D9682-D215-8936-936A-475F40CC14E0}"/>
                      </a:ext>
                    </a:extLst>
                  </p:cNvPr>
                  <p:cNvPicPr/>
                  <p:nvPr/>
                </p:nvPicPr>
                <p:blipFill>
                  <a:blip r:embed="rId330"/>
                  <a:stretch>
                    <a:fillRect/>
                  </a:stretch>
                </p:blipFill>
                <p:spPr>
                  <a:xfrm>
                    <a:off x="4413504" y="4569123"/>
                    <a:ext cx="1467451" cy="685852"/>
                  </a:xfrm>
                  <a:prstGeom prst="rect">
                    <a:avLst/>
                  </a:prstGeom>
                </p:spPr>
              </p:pic>
            </mc:Fallback>
          </mc:AlternateContent>
          <mc:AlternateContent xmlns:mc="http://schemas.openxmlformats.org/markup-compatibility/2006" xmlns:p14="http://schemas.microsoft.com/office/powerpoint/2010/main">
            <mc:Choice Requires="p14">
              <p:contentPart p14:bwMode="auto" r:id="rId331">
                <p14:nvContentPartPr>
                  <p14:cNvPr id="181" name="Ink 180">
                    <a:extLst>
                      <a:ext uri="{FF2B5EF4-FFF2-40B4-BE49-F238E27FC236}">
                        <a16:creationId xmlns:a16="http://schemas.microsoft.com/office/drawing/2014/main" id="{D53A8D59-543B-AE5A-0AC6-9CB3075756F4}"/>
                      </a:ext>
                    </a:extLst>
                  </p14:cNvPr>
                  <p14:cNvContentPartPr/>
                  <p14:nvPr/>
                </p14:nvContentPartPr>
                <p14:xfrm>
                  <a:off x="4763644" y="4905221"/>
                  <a:ext cx="872280" cy="328320"/>
                </p14:xfrm>
              </p:contentPart>
            </mc:Choice>
            <mc:Fallback xmlns="">
              <p:pic>
                <p:nvPicPr>
                  <p:cNvPr id="181" name="Ink 180">
                    <a:extLst>
                      <a:ext uri="{FF2B5EF4-FFF2-40B4-BE49-F238E27FC236}">
                        <a16:creationId xmlns:a16="http://schemas.microsoft.com/office/drawing/2014/main" id="{D53A8D59-543B-AE5A-0AC6-9CB3075756F4}"/>
                      </a:ext>
                    </a:extLst>
                  </p:cNvPr>
                  <p:cNvPicPr/>
                  <p:nvPr/>
                </p:nvPicPr>
                <p:blipFill>
                  <a:blip r:embed="rId332"/>
                  <a:stretch>
                    <a:fillRect/>
                  </a:stretch>
                </p:blipFill>
                <p:spPr>
                  <a:xfrm>
                    <a:off x="4639640" y="4774935"/>
                    <a:ext cx="1119580" cy="588147"/>
                  </a:xfrm>
                  <a:prstGeom prst="rect">
                    <a:avLst/>
                  </a:prstGeom>
                </p:spPr>
              </p:pic>
            </mc:Fallback>
          </mc:AlternateContent>
          <mc:AlternateContent xmlns:mc="http://schemas.openxmlformats.org/markup-compatibility/2006" xmlns:p14="http://schemas.microsoft.com/office/powerpoint/2010/main">
            <mc:Choice Requires="p14">
              <p:contentPart p14:bwMode="auto" r:id="rId333">
                <p14:nvContentPartPr>
                  <p14:cNvPr id="182" name="Ink 181">
                    <a:extLst>
                      <a:ext uri="{FF2B5EF4-FFF2-40B4-BE49-F238E27FC236}">
                        <a16:creationId xmlns:a16="http://schemas.microsoft.com/office/drawing/2014/main" id="{27E093FE-7E08-D3BD-E08A-0B48FAF090FF}"/>
                      </a:ext>
                    </a:extLst>
                  </p14:cNvPr>
                  <p14:cNvContentPartPr/>
                  <p14:nvPr/>
                </p14:nvContentPartPr>
                <p14:xfrm>
                  <a:off x="4910884" y="4666901"/>
                  <a:ext cx="1122120" cy="576360"/>
                </p14:xfrm>
              </p:contentPart>
            </mc:Choice>
            <mc:Fallback xmlns="">
              <p:pic>
                <p:nvPicPr>
                  <p:cNvPr id="182" name="Ink 181">
                    <a:extLst>
                      <a:ext uri="{FF2B5EF4-FFF2-40B4-BE49-F238E27FC236}">
                        <a16:creationId xmlns:a16="http://schemas.microsoft.com/office/drawing/2014/main" id="{27E093FE-7E08-D3BD-E08A-0B48FAF090FF}"/>
                      </a:ext>
                    </a:extLst>
                  </p:cNvPr>
                  <p:cNvPicPr/>
                  <p:nvPr/>
                </p:nvPicPr>
                <p:blipFill>
                  <a:blip r:embed="rId334"/>
                  <a:stretch>
                    <a:fillRect/>
                  </a:stretch>
                </p:blipFill>
                <p:spPr>
                  <a:xfrm>
                    <a:off x="4786834" y="4536755"/>
                    <a:ext cx="1369511" cy="835908"/>
                  </a:xfrm>
                  <a:prstGeom prst="rect">
                    <a:avLst/>
                  </a:prstGeom>
                </p:spPr>
              </p:pic>
            </mc:Fallback>
          </mc:AlternateContent>
          <mc:AlternateContent xmlns:mc="http://schemas.openxmlformats.org/markup-compatibility/2006" xmlns:p14="http://schemas.microsoft.com/office/powerpoint/2010/main">
            <mc:Choice Requires="p14">
              <p:contentPart p14:bwMode="auto" r:id="rId335">
                <p14:nvContentPartPr>
                  <p14:cNvPr id="183" name="Ink 182">
                    <a:extLst>
                      <a:ext uri="{FF2B5EF4-FFF2-40B4-BE49-F238E27FC236}">
                        <a16:creationId xmlns:a16="http://schemas.microsoft.com/office/drawing/2014/main" id="{CE1CB5C9-891C-B9D7-9BC3-4DF9EA4ADBE4}"/>
                      </a:ext>
                    </a:extLst>
                  </p14:cNvPr>
                  <p14:cNvContentPartPr/>
                  <p14:nvPr/>
                </p14:nvContentPartPr>
                <p14:xfrm>
                  <a:off x="5264404" y="4551341"/>
                  <a:ext cx="895680" cy="584280"/>
                </p14:xfrm>
              </p:contentPart>
            </mc:Choice>
            <mc:Fallback xmlns="">
              <p:pic>
                <p:nvPicPr>
                  <p:cNvPr id="183" name="Ink 182">
                    <a:extLst>
                      <a:ext uri="{FF2B5EF4-FFF2-40B4-BE49-F238E27FC236}">
                        <a16:creationId xmlns:a16="http://schemas.microsoft.com/office/drawing/2014/main" id="{CE1CB5C9-891C-B9D7-9BC3-4DF9EA4ADBE4}"/>
                      </a:ext>
                    </a:extLst>
                  </p:cNvPr>
                  <p:cNvPicPr/>
                  <p:nvPr/>
                </p:nvPicPr>
                <p:blipFill>
                  <a:blip r:embed="rId336"/>
                  <a:stretch>
                    <a:fillRect/>
                  </a:stretch>
                </p:blipFill>
                <p:spPr>
                  <a:xfrm>
                    <a:off x="5140398" y="4421253"/>
                    <a:ext cx="1142984" cy="843712"/>
                  </a:xfrm>
                  <a:prstGeom prst="rect">
                    <a:avLst/>
                  </a:prstGeom>
                </p:spPr>
              </p:pic>
            </mc:Fallback>
          </mc:AlternateContent>
          <mc:AlternateContent xmlns:mc="http://schemas.openxmlformats.org/markup-compatibility/2006" xmlns:p14="http://schemas.microsoft.com/office/powerpoint/2010/main">
            <mc:Choice Requires="p14">
              <p:contentPart p14:bwMode="auto" r:id="rId337">
                <p14:nvContentPartPr>
                  <p14:cNvPr id="184" name="Ink 183">
                    <a:extLst>
                      <a:ext uri="{FF2B5EF4-FFF2-40B4-BE49-F238E27FC236}">
                        <a16:creationId xmlns:a16="http://schemas.microsoft.com/office/drawing/2014/main" id="{9CAC8C22-42C7-CADA-6CC8-0CCF9265CFF8}"/>
                      </a:ext>
                    </a:extLst>
                  </p14:cNvPr>
                  <p14:cNvContentPartPr/>
                  <p14:nvPr/>
                </p14:nvContentPartPr>
                <p14:xfrm>
                  <a:off x="5173684" y="4319861"/>
                  <a:ext cx="749880" cy="462600"/>
                </p14:xfrm>
              </p:contentPart>
            </mc:Choice>
            <mc:Fallback xmlns="">
              <p:pic>
                <p:nvPicPr>
                  <p:cNvPr id="184" name="Ink 183">
                    <a:extLst>
                      <a:ext uri="{FF2B5EF4-FFF2-40B4-BE49-F238E27FC236}">
                        <a16:creationId xmlns:a16="http://schemas.microsoft.com/office/drawing/2014/main" id="{9CAC8C22-42C7-CADA-6CC8-0CCF9265CFF8}"/>
                      </a:ext>
                    </a:extLst>
                  </p:cNvPr>
                  <p:cNvPicPr/>
                  <p:nvPr/>
                </p:nvPicPr>
                <p:blipFill>
                  <a:blip r:embed="rId338"/>
                  <a:stretch>
                    <a:fillRect/>
                  </a:stretch>
                </p:blipFill>
                <p:spPr>
                  <a:xfrm>
                    <a:off x="5049649" y="4189708"/>
                    <a:ext cx="997241" cy="722162"/>
                  </a:xfrm>
                  <a:prstGeom prst="rect">
                    <a:avLst/>
                  </a:prstGeom>
                </p:spPr>
              </p:pic>
            </mc:Fallback>
          </mc:AlternateContent>
          <mc:AlternateContent xmlns:mc="http://schemas.openxmlformats.org/markup-compatibility/2006" xmlns:p14="http://schemas.microsoft.com/office/powerpoint/2010/main">
            <mc:Choice Requires="p14">
              <p:contentPart p14:bwMode="auto" r:id="rId339">
                <p14:nvContentPartPr>
                  <p14:cNvPr id="185" name="Ink 184">
                    <a:extLst>
                      <a:ext uri="{FF2B5EF4-FFF2-40B4-BE49-F238E27FC236}">
                        <a16:creationId xmlns:a16="http://schemas.microsoft.com/office/drawing/2014/main" id="{A8BDCA7A-D9A1-9C80-447F-CADD62443C9B}"/>
                      </a:ext>
                    </a:extLst>
                  </p14:cNvPr>
                  <p14:cNvContentPartPr/>
                  <p14:nvPr/>
                </p14:nvContentPartPr>
                <p14:xfrm>
                  <a:off x="5278804" y="4447301"/>
                  <a:ext cx="673920" cy="279000"/>
                </p14:xfrm>
              </p:contentPart>
            </mc:Choice>
            <mc:Fallback xmlns="">
              <p:pic>
                <p:nvPicPr>
                  <p:cNvPr id="185" name="Ink 184">
                    <a:extLst>
                      <a:ext uri="{FF2B5EF4-FFF2-40B4-BE49-F238E27FC236}">
                        <a16:creationId xmlns:a16="http://schemas.microsoft.com/office/drawing/2014/main" id="{A8BDCA7A-D9A1-9C80-447F-CADD62443C9B}"/>
                      </a:ext>
                    </a:extLst>
                  </p:cNvPr>
                  <p:cNvPicPr/>
                  <p:nvPr/>
                </p:nvPicPr>
                <p:blipFill>
                  <a:blip r:embed="rId340"/>
                  <a:stretch>
                    <a:fillRect/>
                  </a:stretch>
                </p:blipFill>
                <p:spPr>
                  <a:xfrm>
                    <a:off x="5154791" y="4317101"/>
                    <a:ext cx="921237" cy="538656"/>
                  </a:xfrm>
                  <a:prstGeom prst="rect">
                    <a:avLst/>
                  </a:prstGeom>
                </p:spPr>
              </p:pic>
            </mc:Fallback>
          </mc:AlternateContent>
          <mc:AlternateContent xmlns:mc="http://schemas.openxmlformats.org/markup-compatibility/2006" xmlns:p14="http://schemas.microsoft.com/office/powerpoint/2010/main">
            <mc:Choice Requires="p14">
              <p:contentPart p14:bwMode="auto" r:id="rId341">
                <p14:nvContentPartPr>
                  <p14:cNvPr id="186" name="Ink 185">
                    <a:extLst>
                      <a:ext uri="{FF2B5EF4-FFF2-40B4-BE49-F238E27FC236}">
                        <a16:creationId xmlns:a16="http://schemas.microsoft.com/office/drawing/2014/main" id="{69DE4B3C-7255-3FAA-8F44-BF3EDFDF5DD7}"/>
                      </a:ext>
                    </a:extLst>
                  </p14:cNvPr>
                  <p14:cNvContentPartPr/>
                  <p14:nvPr/>
                </p14:nvContentPartPr>
                <p14:xfrm>
                  <a:off x="5260084" y="4339661"/>
                  <a:ext cx="672840" cy="307440"/>
                </p14:xfrm>
              </p:contentPart>
            </mc:Choice>
            <mc:Fallback xmlns="">
              <p:pic>
                <p:nvPicPr>
                  <p:cNvPr id="186" name="Ink 185">
                    <a:extLst>
                      <a:ext uri="{FF2B5EF4-FFF2-40B4-BE49-F238E27FC236}">
                        <a16:creationId xmlns:a16="http://schemas.microsoft.com/office/drawing/2014/main" id="{69DE4B3C-7255-3FAA-8F44-BF3EDFDF5DD7}"/>
                      </a:ext>
                    </a:extLst>
                  </p:cNvPr>
                  <p:cNvPicPr/>
                  <p:nvPr/>
                </p:nvPicPr>
                <p:blipFill>
                  <a:blip r:embed="rId342"/>
                  <a:stretch>
                    <a:fillRect/>
                  </a:stretch>
                </p:blipFill>
                <p:spPr>
                  <a:xfrm>
                    <a:off x="5136009" y="4209390"/>
                    <a:ext cx="920281" cy="567238"/>
                  </a:xfrm>
                  <a:prstGeom prst="rect">
                    <a:avLst/>
                  </a:prstGeom>
                </p:spPr>
              </p:pic>
            </mc:Fallback>
          </mc:AlternateContent>
          <mc:AlternateContent xmlns:mc="http://schemas.openxmlformats.org/markup-compatibility/2006" xmlns:p14="http://schemas.microsoft.com/office/powerpoint/2010/main">
            <mc:Choice Requires="p14">
              <p:contentPart p14:bwMode="auto" r:id="rId343">
                <p14:nvContentPartPr>
                  <p14:cNvPr id="187" name="Ink 186">
                    <a:extLst>
                      <a:ext uri="{FF2B5EF4-FFF2-40B4-BE49-F238E27FC236}">
                        <a16:creationId xmlns:a16="http://schemas.microsoft.com/office/drawing/2014/main" id="{46F668CB-A619-E064-CCA8-51E8461BE61D}"/>
                      </a:ext>
                    </a:extLst>
                  </p14:cNvPr>
                  <p14:cNvContentPartPr/>
                  <p14:nvPr/>
                </p14:nvContentPartPr>
                <p14:xfrm>
                  <a:off x="4469164" y="4496621"/>
                  <a:ext cx="1503360" cy="363600"/>
                </p14:xfrm>
              </p:contentPart>
            </mc:Choice>
            <mc:Fallback xmlns="">
              <p:pic>
                <p:nvPicPr>
                  <p:cNvPr id="187" name="Ink 186">
                    <a:extLst>
                      <a:ext uri="{FF2B5EF4-FFF2-40B4-BE49-F238E27FC236}">
                        <a16:creationId xmlns:a16="http://schemas.microsoft.com/office/drawing/2014/main" id="{46F668CB-A619-E064-CCA8-51E8461BE61D}"/>
                      </a:ext>
                    </a:extLst>
                  </p:cNvPr>
                  <p:cNvPicPr/>
                  <p:nvPr/>
                </p:nvPicPr>
                <p:blipFill>
                  <a:blip r:embed="rId344"/>
                  <a:stretch>
                    <a:fillRect/>
                  </a:stretch>
                </p:blipFill>
                <p:spPr>
                  <a:xfrm>
                    <a:off x="4345124" y="4366498"/>
                    <a:ext cx="1750730" cy="623102"/>
                  </a:xfrm>
                  <a:prstGeom prst="rect">
                    <a:avLst/>
                  </a:prstGeom>
                </p:spPr>
              </p:pic>
            </mc:Fallback>
          </mc:AlternateContent>
          <mc:AlternateContent xmlns:mc="http://schemas.openxmlformats.org/markup-compatibility/2006" xmlns:p14="http://schemas.microsoft.com/office/powerpoint/2010/main">
            <mc:Choice Requires="p14">
              <p:contentPart p14:bwMode="auto" r:id="rId345">
                <p14:nvContentPartPr>
                  <p14:cNvPr id="188" name="Ink 187">
                    <a:extLst>
                      <a:ext uri="{FF2B5EF4-FFF2-40B4-BE49-F238E27FC236}">
                        <a16:creationId xmlns:a16="http://schemas.microsoft.com/office/drawing/2014/main" id="{289BE18C-A585-C683-6733-B60D9ED5EBB8}"/>
                      </a:ext>
                    </a:extLst>
                  </p14:cNvPr>
                  <p14:cNvContentPartPr/>
                  <p14:nvPr/>
                </p14:nvContentPartPr>
                <p14:xfrm>
                  <a:off x="4264324" y="4624061"/>
                  <a:ext cx="1111680" cy="434520"/>
                </p14:xfrm>
              </p:contentPart>
            </mc:Choice>
            <mc:Fallback xmlns="">
              <p:pic>
                <p:nvPicPr>
                  <p:cNvPr id="188" name="Ink 187">
                    <a:extLst>
                      <a:ext uri="{FF2B5EF4-FFF2-40B4-BE49-F238E27FC236}">
                        <a16:creationId xmlns:a16="http://schemas.microsoft.com/office/drawing/2014/main" id="{289BE18C-A585-C683-6733-B60D9ED5EBB8}"/>
                      </a:ext>
                    </a:extLst>
                  </p:cNvPr>
                  <p:cNvPicPr/>
                  <p:nvPr/>
                </p:nvPicPr>
                <p:blipFill>
                  <a:blip r:embed="rId346"/>
                  <a:stretch>
                    <a:fillRect/>
                  </a:stretch>
                </p:blipFill>
                <p:spPr>
                  <a:xfrm>
                    <a:off x="4140332" y="4493854"/>
                    <a:ext cx="1358956" cy="694190"/>
                  </a:xfrm>
                  <a:prstGeom prst="rect">
                    <a:avLst/>
                  </a:prstGeom>
                </p:spPr>
              </p:pic>
            </mc:Fallback>
          </mc:AlternateContent>
          <mc:AlternateContent xmlns:mc="http://schemas.openxmlformats.org/markup-compatibility/2006" xmlns:p14="http://schemas.microsoft.com/office/powerpoint/2010/main">
            <mc:Choice Requires="p14">
              <p:contentPart p14:bwMode="auto" r:id="rId347">
                <p14:nvContentPartPr>
                  <p14:cNvPr id="189" name="Ink 188">
                    <a:extLst>
                      <a:ext uri="{FF2B5EF4-FFF2-40B4-BE49-F238E27FC236}">
                        <a16:creationId xmlns:a16="http://schemas.microsoft.com/office/drawing/2014/main" id="{8D394CDB-0BB5-2540-13B1-3BE0B99A8CB3}"/>
                      </a:ext>
                    </a:extLst>
                  </p14:cNvPr>
                  <p14:cNvContentPartPr/>
                  <p14:nvPr/>
                </p14:nvContentPartPr>
                <p14:xfrm>
                  <a:off x="4675084" y="4798301"/>
                  <a:ext cx="526320" cy="170280"/>
                </p14:xfrm>
              </p:contentPart>
            </mc:Choice>
            <mc:Fallback xmlns="">
              <p:pic>
                <p:nvPicPr>
                  <p:cNvPr id="189" name="Ink 188">
                    <a:extLst>
                      <a:ext uri="{FF2B5EF4-FFF2-40B4-BE49-F238E27FC236}">
                        <a16:creationId xmlns:a16="http://schemas.microsoft.com/office/drawing/2014/main" id="{8D394CDB-0BB5-2540-13B1-3BE0B99A8CB3}"/>
                      </a:ext>
                    </a:extLst>
                  </p:cNvPr>
                  <p:cNvPicPr/>
                  <p:nvPr/>
                </p:nvPicPr>
                <p:blipFill>
                  <a:blip r:embed="rId348"/>
                  <a:stretch>
                    <a:fillRect/>
                  </a:stretch>
                </p:blipFill>
                <p:spPr>
                  <a:xfrm>
                    <a:off x="4551119" y="4668174"/>
                    <a:ext cx="773542" cy="429790"/>
                  </a:xfrm>
                  <a:prstGeom prst="rect">
                    <a:avLst/>
                  </a:prstGeom>
                </p:spPr>
              </p:pic>
            </mc:Fallback>
          </mc:AlternateContent>
          <mc:AlternateContent xmlns:mc="http://schemas.openxmlformats.org/markup-compatibility/2006" xmlns:p14="http://schemas.microsoft.com/office/powerpoint/2010/main">
            <mc:Choice Requires="p14">
              <p:contentPart p14:bwMode="auto" r:id="rId349">
                <p14:nvContentPartPr>
                  <p14:cNvPr id="190" name="Ink 189">
                    <a:extLst>
                      <a:ext uri="{FF2B5EF4-FFF2-40B4-BE49-F238E27FC236}">
                        <a16:creationId xmlns:a16="http://schemas.microsoft.com/office/drawing/2014/main" id="{C3E5EA03-96F6-495B-6212-88867ECF55AC}"/>
                      </a:ext>
                    </a:extLst>
                  </p14:cNvPr>
                  <p14:cNvContentPartPr/>
                  <p14:nvPr/>
                </p14:nvContentPartPr>
                <p14:xfrm>
                  <a:off x="4665364" y="4661861"/>
                  <a:ext cx="455400" cy="178920"/>
                </p14:xfrm>
              </p:contentPart>
            </mc:Choice>
            <mc:Fallback xmlns="">
              <p:pic>
                <p:nvPicPr>
                  <p:cNvPr id="190" name="Ink 189">
                    <a:extLst>
                      <a:ext uri="{FF2B5EF4-FFF2-40B4-BE49-F238E27FC236}">
                        <a16:creationId xmlns:a16="http://schemas.microsoft.com/office/drawing/2014/main" id="{C3E5EA03-96F6-495B-6212-88867ECF55AC}"/>
                      </a:ext>
                    </a:extLst>
                  </p:cNvPr>
                  <p:cNvPicPr/>
                  <p:nvPr/>
                </p:nvPicPr>
                <p:blipFill>
                  <a:blip r:embed="rId350"/>
                  <a:stretch>
                    <a:fillRect/>
                  </a:stretch>
                </p:blipFill>
                <p:spPr>
                  <a:xfrm>
                    <a:off x="4541228" y="4531940"/>
                    <a:ext cx="702962" cy="438020"/>
                  </a:xfrm>
                  <a:prstGeom prst="rect">
                    <a:avLst/>
                  </a:prstGeom>
                </p:spPr>
              </p:pic>
            </mc:Fallback>
          </mc:AlternateContent>
          <mc:AlternateContent xmlns:mc="http://schemas.openxmlformats.org/markup-compatibility/2006" xmlns:p14="http://schemas.microsoft.com/office/powerpoint/2010/main">
            <mc:Choice Requires="p14">
              <p:contentPart p14:bwMode="auto" r:id="rId351">
                <p14:nvContentPartPr>
                  <p14:cNvPr id="191" name="Ink 190">
                    <a:extLst>
                      <a:ext uri="{FF2B5EF4-FFF2-40B4-BE49-F238E27FC236}">
                        <a16:creationId xmlns:a16="http://schemas.microsoft.com/office/drawing/2014/main" id="{F379DBE6-34CA-7E36-7F69-A40AD8F347B9}"/>
                      </a:ext>
                    </a:extLst>
                  </p14:cNvPr>
                  <p14:cNvContentPartPr/>
                  <p14:nvPr/>
                </p14:nvContentPartPr>
                <p14:xfrm>
                  <a:off x="4694524" y="4534781"/>
                  <a:ext cx="384120" cy="374760"/>
                </p14:xfrm>
              </p:contentPart>
            </mc:Choice>
            <mc:Fallback xmlns="">
              <p:pic>
                <p:nvPicPr>
                  <p:cNvPr id="191" name="Ink 190">
                    <a:extLst>
                      <a:ext uri="{FF2B5EF4-FFF2-40B4-BE49-F238E27FC236}">
                        <a16:creationId xmlns:a16="http://schemas.microsoft.com/office/drawing/2014/main" id="{F379DBE6-34CA-7E36-7F69-A40AD8F347B9}"/>
                      </a:ext>
                    </a:extLst>
                  </p:cNvPr>
                  <p:cNvPicPr/>
                  <p:nvPr/>
                </p:nvPicPr>
                <p:blipFill>
                  <a:blip r:embed="rId352"/>
                  <a:stretch>
                    <a:fillRect/>
                  </a:stretch>
                </p:blipFill>
                <p:spPr>
                  <a:xfrm>
                    <a:off x="4570728" y="4404656"/>
                    <a:ext cx="631004" cy="634266"/>
                  </a:xfrm>
                  <a:prstGeom prst="rect">
                    <a:avLst/>
                  </a:prstGeom>
                </p:spPr>
              </p:pic>
            </mc:Fallback>
          </mc:AlternateContent>
          <mc:AlternateContent xmlns:mc="http://schemas.openxmlformats.org/markup-compatibility/2006" xmlns:p14="http://schemas.microsoft.com/office/powerpoint/2010/main">
            <mc:Choice Requires="p14">
              <p:contentPart p14:bwMode="auto" r:id="rId353">
                <p14:nvContentPartPr>
                  <p14:cNvPr id="192" name="Ink 191">
                    <a:extLst>
                      <a:ext uri="{FF2B5EF4-FFF2-40B4-BE49-F238E27FC236}">
                        <a16:creationId xmlns:a16="http://schemas.microsoft.com/office/drawing/2014/main" id="{F23B0474-8CE9-0653-E382-8A53CDAC718B}"/>
                      </a:ext>
                    </a:extLst>
                  </p14:cNvPr>
                  <p14:cNvContentPartPr/>
                  <p14:nvPr/>
                </p14:nvContentPartPr>
                <p14:xfrm>
                  <a:off x="4901164" y="4781021"/>
                  <a:ext cx="307800" cy="101520"/>
                </p14:xfrm>
              </p:contentPart>
            </mc:Choice>
            <mc:Fallback xmlns="">
              <p:pic>
                <p:nvPicPr>
                  <p:cNvPr id="192" name="Ink 191">
                    <a:extLst>
                      <a:ext uri="{FF2B5EF4-FFF2-40B4-BE49-F238E27FC236}">
                        <a16:creationId xmlns:a16="http://schemas.microsoft.com/office/drawing/2014/main" id="{F23B0474-8CE9-0653-E382-8A53CDAC718B}"/>
                      </a:ext>
                    </a:extLst>
                  </p:cNvPr>
                  <p:cNvPicPr/>
                  <p:nvPr/>
                </p:nvPicPr>
                <p:blipFill>
                  <a:blip r:embed="rId354"/>
                  <a:stretch>
                    <a:fillRect/>
                  </a:stretch>
                </p:blipFill>
                <p:spPr>
                  <a:xfrm>
                    <a:off x="4777051" y="4651342"/>
                    <a:ext cx="555317" cy="360137"/>
                  </a:xfrm>
                  <a:prstGeom prst="rect">
                    <a:avLst/>
                  </a:prstGeom>
                </p:spPr>
              </p:pic>
            </mc:Fallback>
          </mc:AlternateContent>
        </p:grpSp>
        <p:pic>
          <p:nvPicPr>
            <p:cNvPr id="139" name="Picture 138">
              <a:extLst>
                <a:ext uri="{FF2B5EF4-FFF2-40B4-BE49-F238E27FC236}">
                  <a16:creationId xmlns:a16="http://schemas.microsoft.com/office/drawing/2014/main" id="{172C73A4-5D13-E5AC-E5F9-EAA8E8786324}"/>
                </a:ext>
              </a:extLst>
            </p:cNvPr>
            <p:cNvPicPr>
              <a:picLocks noChangeAspect="1"/>
            </p:cNvPicPr>
            <p:nvPr/>
          </p:nvPicPr>
          <p:blipFill>
            <a:blip r:embed="rId355"/>
            <a:stretch>
              <a:fillRect/>
            </a:stretch>
          </p:blipFill>
          <p:spPr>
            <a:xfrm rot="18641729">
              <a:off x="3351576" y="2232365"/>
              <a:ext cx="2465778" cy="2648113"/>
            </a:xfrm>
            <a:prstGeom prst="rect">
              <a:avLst/>
            </a:prstGeom>
          </p:spPr>
        </p:pic>
      </p:grpSp>
    </p:spTree>
    <p:extLst>
      <p:ext uri="{BB962C8B-B14F-4D97-AF65-F5344CB8AC3E}">
        <p14:creationId xmlns:p14="http://schemas.microsoft.com/office/powerpoint/2010/main" val="82377077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5D5B20-D51D-881C-E5D2-7BAFBB7416D5}"/>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3E653F4F-01F2-51BB-20B5-AEA7DAF36DE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CF99170D-F4CF-D22C-F69D-023EE8219E58}"/>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DFD1E91E-8927-EBDE-54FC-283B21156D5E}"/>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Gill Sans MT" panose="020B0502020104020203" pitchFamily="34" charset="0"/>
              </a:rPr>
              <a:t>Building</a:t>
            </a: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 a planet-centric prototype</a:t>
            </a:r>
          </a:p>
        </p:txBody>
      </p:sp>
      <p:sp>
        <p:nvSpPr>
          <p:cNvPr id="16" name="TextBox 15">
            <a:extLst>
              <a:ext uri="{FF2B5EF4-FFF2-40B4-BE49-F238E27FC236}">
                <a16:creationId xmlns:a16="http://schemas.microsoft.com/office/drawing/2014/main" id="{289873D0-6A15-D41C-C2FD-B66E02804CF1}"/>
              </a:ext>
            </a:extLst>
          </p:cNvPr>
          <p:cNvSpPr txBox="1"/>
          <p:nvPr/>
        </p:nvSpPr>
        <p:spPr>
          <a:xfrm>
            <a:off x="602961" y="1922948"/>
            <a:ext cx="10360313" cy="3010889"/>
          </a:xfrm>
          <a:prstGeom prst="rect">
            <a:avLst/>
          </a:prstGeom>
          <a:noFill/>
        </p:spPr>
        <p:txBody>
          <a:bodyPr wrap="square">
            <a:spAutoFit/>
          </a:bodyPr>
          <a:lstStyle/>
          <a:p>
            <a:pPr>
              <a:spcBef>
                <a:spcPts val="600"/>
              </a:spcBef>
              <a:spcAft>
                <a:spcPts val="600"/>
              </a:spcAft>
              <a:buNone/>
            </a:pPr>
            <a:r>
              <a:rPr lang="en-US" sz="2400">
                <a:effectLst/>
                <a:latin typeface="Gill Sans MT" panose="020B0502020104020203" pitchFamily="34" charset="0"/>
                <a:ea typeface="Arial" panose="020B0604020202020204" pitchFamily="34" charset="0"/>
              </a:rPr>
              <a:t>Planet-centric prototyping involves creating and testing ideas that </a:t>
            </a:r>
            <a:r>
              <a:rPr lang="en-US" sz="2400">
                <a:effectLst/>
                <a:highlight>
                  <a:srgbClr val="B6FF99"/>
                </a:highlight>
                <a:latin typeface="Gill Sans MT" panose="020B0502020104020203" pitchFamily="34" charset="0"/>
                <a:ea typeface="Arial" panose="020B0604020202020204" pitchFamily="34" charset="0"/>
              </a:rPr>
              <a:t>actively promote</a:t>
            </a:r>
            <a:r>
              <a:rPr lang="en-US" sz="2400">
                <a:effectLst/>
                <a:latin typeface="Gill Sans MT" panose="020B0502020104020203" pitchFamily="34" charset="0"/>
                <a:ea typeface="Arial" panose="020B0604020202020204" pitchFamily="34" charset="0"/>
              </a:rPr>
              <a:t> the </a:t>
            </a:r>
            <a:r>
              <a:rPr lang="en-US" sz="2400">
                <a:effectLst/>
                <a:highlight>
                  <a:srgbClr val="B6FF99"/>
                </a:highlight>
                <a:latin typeface="Gill Sans MT" panose="020B0502020104020203" pitchFamily="34" charset="0"/>
                <a:ea typeface="Arial" panose="020B0604020202020204" pitchFamily="34" charset="0"/>
              </a:rPr>
              <a:t>health and wellbeing </a:t>
            </a:r>
            <a:r>
              <a:rPr lang="en-US" sz="2400">
                <a:effectLst/>
                <a:latin typeface="Gill Sans MT" panose="020B0502020104020203" pitchFamily="34" charset="0"/>
                <a:ea typeface="Arial" panose="020B0604020202020204" pitchFamily="34" charset="0"/>
              </a:rPr>
              <a:t>of all life on this planet</a:t>
            </a:r>
            <a:r>
              <a:rPr lang="en-US" sz="2400">
                <a:effectLst/>
                <a:latin typeface="Gill Sans MT" panose="020B0502020104020203" pitchFamily="34" charset="0"/>
                <a:ea typeface="Arial Unicode MS"/>
                <a:cs typeface="Times New Roman" panose="02020603050405020304" pitchFamily="18" charset="0"/>
              </a:rPr>
              <a:t>, including all the people and biodiversity living on it. </a:t>
            </a:r>
          </a:p>
          <a:p>
            <a:pPr>
              <a:spcBef>
                <a:spcPts val="600"/>
              </a:spcBef>
              <a:spcAft>
                <a:spcPts val="600"/>
              </a:spcAft>
              <a:buNone/>
            </a:pPr>
            <a:r>
              <a:rPr lang="en-US" sz="2400">
                <a:effectLst/>
                <a:latin typeface="Gill Sans MT" panose="020B0502020104020203" pitchFamily="34" charset="0"/>
                <a:ea typeface="Arial Unicode MS"/>
                <a:cs typeface="Times New Roman" panose="02020603050405020304" pitchFamily="18" charset="0"/>
              </a:rPr>
              <a:t>It </a:t>
            </a:r>
            <a:r>
              <a:rPr lang="en-US" sz="2400">
                <a:effectLst/>
                <a:latin typeface="Gill Sans MT" panose="020B0502020104020203" pitchFamily="34" charset="0"/>
                <a:ea typeface="Arial" panose="020B0604020202020204" pitchFamily="34" charset="0"/>
              </a:rPr>
              <a:t>ensures that your innovations not only address immediate opportunities, but ensure a </a:t>
            </a:r>
            <a:r>
              <a:rPr lang="en-US" sz="2400">
                <a:effectLst/>
                <a:highlight>
                  <a:srgbClr val="B6FF99"/>
                </a:highlight>
                <a:latin typeface="Gill Sans MT" panose="020B0502020104020203" pitchFamily="34" charset="0"/>
                <a:ea typeface="Arial" panose="020B0604020202020204" pitchFamily="34" charset="0"/>
              </a:rPr>
              <a:t>long-term growth</a:t>
            </a:r>
            <a:r>
              <a:rPr lang="en-US" sz="2400">
                <a:effectLst/>
                <a:latin typeface="Gill Sans MT" panose="020B0502020104020203" pitchFamily="34" charset="0"/>
                <a:ea typeface="Arial" panose="020B0604020202020204" pitchFamily="34" charset="0"/>
              </a:rPr>
              <a:t> towards the positive future you and your community envision.</a:t>
            </a:r>
            <a:endParaRPr lang="en-GB" sz="2400">
              <a:effectLst/>
              <a:latin typeface="Gill Sans MT" panose="020B0502020104020203" pitchFamily="34" charset="0"/>
              <a:ea typeface="Arial Unicode MS"/>
            </a:endParaRPr>
          </a:p>
          <a:p>
            <a:pPr>
              <a:lnSpc>
                <a:spcPct val="116000"/>
              </a:lnSpc>
              <a:spcBef>
                <a:spcPts val="600"/>
              </a:spcBef>
              <a:spcAft>
                <a:spcPts val="600"/>
              </a:spcAft>
              <a:buNone/>
            </a:pPr>
            <a:r>
              <a:rPr lang="en-US" sz="2400">
                <a:ln>
                  <a:noFill/>
                </a:ln>
                <a:solidFill>
                  <a:srgbClr val="000000"/>
                </a:solidFill>
                <a:effectLst/>
                <a:uFill>
                  <a:solidFill>
                    <a:srgbClr val="000000"/>
                  </a:solidFill>
                </a:uFill>
                <a:latin typeface="Gill Sans MT" panose="020B0502020104020203" pitchFamily="34" charset="0"/>
                <a:ea typeface="Aptos" panose="020B0004020202020204" pitchFamily="34" charset="0"/>
                <a:cs typeface="Aptos" panose="020B0004020202020204" pitchFamily="34" charset="0"/>
              </a:rPr>
              <a:t>Quite simply, this is an approach that considering the planet when prototyping. </a:t>
            </a:r>
          </a:p>
        </p:txBody>
      </p:sp>
    </p:spTree>
    <p:extLst>
      <p:ext uri="{BB962C8B-B14F-4D97-AF65-F5344CB8AC3E}">
        <p14:creationId xmlns:p14="http://schemas.microsoft.com/office/powerpoint/2010/main" val="145874218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CF50E4-4FD3-D82E-3C5C-F012777228D8}"/>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6ABD4399-6513-8E38-CE31-6363F43ABE8F}"/>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95F7EFD2-ABEC-FAE7-DD3E-ABF22B21ECAC}"/>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899739D1-A41B-1DFE-9E55-83D55D9E1CD4}"/>
              </a:ext>
            </a:extLst>
          </p:cNvPr>
          <p:cNvSpPr/>
          <p:nvPr/>
        </p:nvSpPr>
        <p:spPr>
          <a:xfrm>
            <a:off x="602961"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 Useful resources</a:t>
            </a:r>
          </a:p>
        </p:txBody>
      </p:sp>
      <p:sp>
        <p:nvSpPr>
          <p:cNvPr id="16" name="TextBox 15">
            <a:extLst>
              <a:ext uri="{FF2B5EF4-FFF2-40B4-BE49-F238E27FC236}">
                <a16:creationId xmlns:a16="http://schemas.microsoft.com/office/drawing/2014/main" id="{F80B6406-BF78-4FB2-65B3-B756A8EBFEE4}"/>
              </a:ext>
            </a:extLst>
          </p:cNvPr>
          <p:cNvSpPr txBox="1"/>
          <p:nvPr/>
        </p:nvSpPr>
        <p:spPr>
          <a:xfrm>
            <a:off x="602961" y="1675298"/>
            <a:ext cx="9722139" cy="3816429"/>
          </a:xfrm>
          <a:prstGeom prst="rect">
            <a:avLst/>
          </a:prstGeom>
          <a:noFill/>
        </p:spPr>
        <p:txBody>
          <a:bodyPr wrap="square">
            <a:spAutoFit/>
          </a:bodyPr>
          <a:lstStyle/>
          <a:p>
            <a:pPr>
              <a:spcBef>
                <a:spcPts val="600"/>
              </a:spcBef>
              <a:spcAft>
                <a:spcPts val="600"/>
              </a:spcAft>
            </a:pPr>
            <a:r>
              <a:rPr lang="en-US" sz="2400">
                <a:solidFill>
                  <a:prstClr val="black"/>
                </a:solidFill>
                <a:latin typeface="Gill Sans MT" panose="020B0502020104020203" pitchFamily="34" charset="0"/>
                <a:ea typeface="Arial Unicode MS"/>
                <a:cs typeface="Times New Roman" panose="02020603050405020304" pitchFamily="18" charset="0"/>
              </a:rPr>
              <a:t>We highly recommend watching </a:t>
            </a:r>
            <a:r>
              <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Arial Unicode MS"/>
                <a:cs typeface="Times New Roman" panose="02020603050405020304" pitchFamily="18" charset="0"/>
              </a:rPr>
              <a:t>the </a:t>
            </a:r>
            <a:r>
              <a:rPr lang="en-GB" sz="2400">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hlinkClick r:id="rId3"/>
              </a:rPr>
              <a:t>Prototyping for the Planet</a:t>
            </a:r>
            <a:r>
              <a:rPr lang="en-GB" sz="2400">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rPr>
              <a:t> </a:t>
            </a:r>
            <a:r>
              <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rPr>
              <a:t>video (approx. 20 minutes) to learn more about planet-centric prototyping.</a:t>
            </a:r>
          </a:p>
          <a:p>
            <a:pPr>
              <a:spcBef>
                <a:spcPts val="600"/>
              </a:spcBef>
              <a:spcAft>
                <a:spcPts val="600"/>
              </a:spcAft>
            </a:pPr>
            <a:endParaRPr lang="en-US" sz="2400">
              <a:solidFill>
                <a:prstClr val="black"/>
              </a:solidFill>
              <a:latin typeface="Gill Sans MT" panose="020B0502020104020203" pitchFamily="34" charset="0"/>
              <a:ea typeface="Arial" panose="020B0604020202020204" pitchFamily="34" charset="0"/>
            </a:endParaRPr>
          </a:p>
          <a:p>
            <a:pPr>
              <a:spcBef>
                <a:spcPts val="600"/>
              </a:spcBef>
              <a:spcAft>
                <a:spcPts val="600"/>
              </a:spcAft>
              <a:buNone/>
            </a:pPr>
            <a:r>
              <a:rPr lang="en-GB" sz="2400">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rPr>
              <a:t>To support you in building planet-centric prototypes, download the </a:t>
            </a:r>
            <a:r>
              <a:rPr lang="en-GB" sz="2400">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hlinkClick r:id="rId4"/>
              </a:rPr>
              <a:t>Planet Centric Design Toolkit</a:t>
            </a:r>
            <a:r>
              <a:rPr lang="en-GB" sz="2400">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rPr>
              <a:t>. This contains:</a:t>
            </a:r>
          </a:p>
          <a:p>
            <a:pPr marL="342900" indent="-342900">
              <a:spcBef>
                <a:spcPts val="600"/>
              </a:spcBef>
              <a:spcAft>
                <a:spcPts val="600"/>
              </a:spcAft>
              <a:buFont typeface="Arial" panose="020B0604020202020204" pitchFamily="34" charset="0"/>
              <a:buChar char="•"/>
            </a:pPr>
            <a:r>
              <a:rPr lang="en-GB" sz="2400">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rPr>
              <a:t>The Life Cycle Design Canvas</a:t>
            </a:r>
          </a:p>
          <a:p>
            <a:pPr marL="342900" indent="-342900">
              <a:spcBef>
                <a:spcPts val="600"/>
              </a:spcBef>
              <a:spcAft>
                <a:spcPts val="600"/>
              </a:spcAft>
              <a:buFont typeface="Arial" panose="020B0604020202020204" pitchFamily="34" charset="0"/>
              <a:buChar char="•"/>
            </a:pPr>
            <a:r>
              <a:rPr lang="en-GB" sz="2400">
                <a:solidFill>
                  <a:srgbClr val="000000"/>
                </a:solidFill>
                <a:uFill>
                  <a:solidFill>
                    <a:srgbClr val="000000"/>
                  </a:solidFill>
                </a:uFill>
                <a:latin typeface="Gill Sans MT" panose="020B0502020104020203" pitchFamily="34" charset="0"/>
                <a:ea typeface="Aptos" panose="020B0004020202020204" pitchFamily="34" charset="0"/>
                <a:cs typeface="Aptos" panose="020B0004020202020204" pitchFamily="34" charset="0"/>
              </a:rPr>
              <a:t>The Ethical Assessment </a:t>
            </a:r>
          </a:p>
          <a:p>
            <a:pPr>
              <a:spcBef>
                <a:spcPts val="600"/>
              </a:spcBef>
              <a:spcAft>
                <a:spcPts val="600"/>
              </a:spcAft>
            </a:pPr>
            <a:endParaRPr kumimoji="0" lang="en-US" sz="2400" b="0" i="0" u="none" strike="noStrike" kern="1200" cap="none" spc="0" normalizeH="0" baseline="0" noProof="0">
              <a:ln>
                <a:noFill/>
              </a:ln>
              <a:solidFill>
                <a:prstClr val="black"/>
              </a:solidFill>
              <a:effectLst/>
              <a:uLnTx/>
              <a:uFillTx/>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17819562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0DD3B07D-875B-4DC7-A8F8-6E246F1AD739}"/>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35401F03-35D1-430F-DCCA-85110349B7F9}"/>
              </a:ext>
            </a:extLst>
          </p:cNvPr>
          <p:cNvSpPr/>
          <p:nvPr/>
        </p:nvSpPr>
        <p:spPr>
          <a:xfrm>
            <a:off x="626036" y="592743"/>
            <a:ext cx="886086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Gill Sans MT" panose="020B0502020104020203" pitchFamily="34" charset="0"/>
                <a:ea typeface="+mn-ea"/>
                <a:cs typeface="+mn-cs"/>
              </a:rPr>
              <a:t>Creating and testing a prototype</a:t>
            </a:r>
          </a:p>
        </p:txBody>
      </p:sp>
      <p:sp>
        <p:nvSpPr>
          <p:cNvPr id="2" name="Improving the what why how and who">
            <a:extLst>
              <a:ext uri="{FF2B5EF4-FFF2-40B4-BE49-F238E27FC236}">
                <a16:creationId xmlns:a16="http://schemas.microsoft.com/office/drawing/2014/main" id="{8B409F02-06FE-4926-5C29-419EB66651B8}"/>
              </a:ext>
            </a:extLst>
          </p:cNvPr>
          <p:cNvSpPr/>
          <p:nvPr/>
        </p:nvSpPr>
        <p:spPr>
          <a:xfrm>
            <a:off x="626036" y="4214330"/>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4800" i="0" u="none" strike="noStrike" kern="1200" cap="none" spc="0" normalizeH="0" baseline="0" noProof="0">
                <a:ln>
                  <a:noFill/>
                </a:ln>
                <a:solidFill>
                  <a:srgbClr val="F6F2E9"/>
                </a:solidFill>
                <a:effectLst/>
                <a:uLnTx/>
                <a:uFillTx/>
                <a:latin typeface="Gill Sans MT" panose="020B0502020104020203" pitchFamily="34" charset="0"/>
                <a:ea typeface="+mn-ea"/>
                <a:cs typeface="+mn-cs"/>
              </a:rPr>
              <a:t>Activity 2 (15 min)</a:t>
            </a:r>
          </a:p>
        </p:txBody>
      </p:sp>
    </p:spTree>
    <p:extLst>
      <p:ext uri="{BB962C8B-B14F-4D97-AF65-F5344CB8AC3E}">
        <p14:creationId xmlns:p14="http://schemas.microsoft.com/office/powerpoint/2010/main" val="23572343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0EB242-262B-374B-0421-391A56FC446E}"/>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9184FBD1-4728-1DC2-C987-5A1C609FB028}"/>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50CD95DD-28AC-7FA5-0F15-2FB4ADAFB842}"/>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8A25897B-6732-5566-97CA-069A887B77A6}"/>
              </a:ext>
            </a:extLst>
          </p:cNvPr>
          <p:cNvSpPr/>
          <p:nvPr/>
        </p:nvSpPr>
        <p:spPr>
          <a:xfrm>
            <a:off x="568180" y="481799"/>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Learning from feedback</a:t>
            </a:r>
          </a:p>
        </p:txBody>
      </p:sp>
      <p:sp>
        <p:nvSpPr>
          <p:cNvPr id="3" name="TextBox 2">
            <a:extLst>
              <a:ext uri="{FF2B5EF4-FFF2-40B4-BE49-F238E27FC236}">
                <a16:creationId xmlns:a16="http://schemas.microsoft.com/office/drawing/2014/main" id="{190483BA-F117-7E20-3352-6F18A81109EC}"/>
              </a:ext>
            </a:extLst>
          </p:cNvPr>
          <p:cNvSpPr txBox="1"/>
          <p:nvPr/>
        </p:nvSpPr>
        <p:spPr>
          <a:xfrm>
            <a:off x="101599" y="1805087"/>
            <a:ext cx="10826893" cy="3877985"/>
          </a:xfrm>
          <a:prstGeom prst="rect">
            <a:avLst/>
          </a:prstGeom>
          <a:noFill/>
        </p:spPr>
        <p:txBody>
          <a:bodyPr wrap="square">
            <a:spAutoFit/>
          </a:bodyPr>
          <a:lstStyle/>
          <a:p>
            <a:pPr lvl="1" defTabSz="457200">
              <a:spcAft>
                <a:spcPts val="1200"/>
              </a:spcAft>
              <a:defRPr/>
            </a:pPr>
            <a:r>
              <a:rPr lang="en-GB" sz="2400">
                <a:effectLst/>
                <a:latin typeface="Gill Sans MT" panose="020B0502020104020203" pitchFamily="34" charset="0"/>
                <a:ea typeface="Arial" panose="020B0604020202020204" pitchFamily="34" charset="0"/>
              </a:rPr>
              <a:t>Once you have determined which idea you want to prototype, it is essential to plan what you want to learn through this process, so that your prototyping and testing journey can be most effective.  </a:t>
            </a:r>
          </a:p>
          <a:p>
            <a:pPr lvl="1" defTabSz="457200">
              <a:spcAft>
                <a:spcPts val="1200"/>
              </a:spcAft>
              <a:defRPr/>
            </a:pPr>
            <a:r>
              <a:rPr lang="en-GB" sz="2400">
                <a:effectLst/>
                <a:latin typeface="Gill Sans MT" panose="020B0502020104020203" pitchFamily="34" charset="0"/>
                <a:ea typeface="Arial" panose="020B0604020202020204" pitchFamily="34" charset="0"/>
              </a:rPr>
              <a:t>Think of </a:t>
            </a:r>
            <a:r>
              <a:rPr lang="en-GB" sz="2400">
                <a:effectLst/>
                <a:highlight>
                  <a:srgbClr val="B6FF99"/>
                </a:highlight>
                <a:latin typeface="Gill Sans MT" panose="020B0502020104020203" pitchFamily="34" charset="0"/>
                <a:ea typeface="Arial" panose="020B0604020202020204" pitchFamily="34" charset="0"/>
              </a:rPr>
              <a:t>small</a:t>
            </a:r>
            <a:r>
              <a:rPr lang="en-GB" sz="2400">
                <a:effectLst/>
                <a:latin typeface="Gill Sans MT" panose="020B0502020104020203" pitchFamily="34" charset="0"/>
                <a:ea typeface="Arial" panose="020B0604020202020204" pitchFamily="34" charset="0"/>
              </a:rPr>
              <a:t>, </a:t>
            </a:r>
            <a:r>
              <a:rPr lang="en-GB" sz="2400">
                <a:effectLst/>
                <a:highlight>
                  <a:srgbClr val="B6FF99"/>
                </a:highlight>
                <a:latin typeface="Gill Sans MT" panose="020B0502020104020203" pitchFamily="34" charset="0"/>
                <a:ea typeface="Arial" panose="020B0604020202020204" pitchFamily="34" charset="0"/>
              </a:rPr>
              <a:t>scrappy</a:t>
            </a:r>
            <a:r>
              <a:rPr lang="en-GB" sz="2400">
                <a:effectLst/>
                <a:latin typeface="Gill Sans MT" panose="020B0502020104020203" pitchFamily="34" charset="0"/>
                <a:ea typeface="Arial" panose="020B0604020202020204" pitchFamily="34" charset="0"/>
              </a:rPr>
              <a:t>, and </a:t>
            </a:r>
            <a:r>
              <a:rPr lang="en-GB" sz="2400">
                <a:effectLst/>
                <a:highlight>
                  <a:srgbClr val="B6FF99"/>
                </a:highlight>
                <a:latin typeface="Gill Sans MT" panose="020B0502020104020203" pitchFamily="34" charset="0"/>
                <a:ea typeface="Arial" panose="020B0604020202020204" pitchFamily="34" charset="0"/>
              </a:rPr>
              <a:t>inexpensive</a:t>
            </a:r>
            <a:r>
              <a:rPr lang="en-GB" sz="2400">
                <a:effectLst/>
                <a:latin typeface="Gill Sans MT" panose="020B0502020104020203" pitchFamily="34" charset="0"/>
                <a:ea typeface="Arial" panose="020B0604020202020204" pitchFamily="34" charset="0"/>
              </a:rPr>
              <a:t> ways of testing your idea. The aim is to get feedback from the people you’re designing for in a quick and rapid way, quickly move through a variety of iterations, and build on what you learn. </a:t>
            </a:r>
          </a:p>
          <a:p>
            <a:pPr lvl="1" defTabSz="457200">
              <a:spcAft>
                <a:spcPts val="1200"/>
              </a:spcAft>
              <a:defRPr/>
            </a:pPr>
            <a:r>
              <a:rPr lang="en-GB" sz="2400">
                <a:effectLst/>
                <a:latin typeface="Gill Sans MT" panose="020B0502020104020203" pitchFamily="34" charset="0"/>
                <a:ea typeface="Arial" panose="020B0604020202020204" pitchFamily="34" charset="0"/>
              </a:rPr>
              <a:t>To get meaningful feedback, plan the information you want to test and collect before going out in the real-world to test your prototype.  </a:t>
            </a:r>
          </a:p>
          <a:p>
            <a:pPr lvl="1" defTabSz="457200">
              <a:spcAft>
                <a:spcPts val="1200"/>
              </a:spcAft>
              <a:defRPr/>
            </a:pPr>
            <a:endParaRPr lang="en-GB" sz="2400">
              <a:solidFill>
                <a:prstClr val="black"/>
              </a:solidFill>
              <a:latin typeface="Gill Sans MT" panose="020B0502020104020203" pitchFamily="34" charset="0"/>
              <a:ea typeface="Visuelt Pro ExtraLight"/>
            </a:endParaRPr>
          </a:p>
        </p:txBody>
      </p:sp>
    </p:spTree>
    <p:extLst>
      <p:ext uri="{BB962C8B-B14F-4D97-AF65-F5344CB8AC3E}">
        <p14:creationId xmlns:p14="http://schemas.microsoft.com/office/powerpoint/2010/main" val="15624163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8D7005-73B2-292B-C42F-3F9AA02D54E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FB107ED7-2DB4-BE8C-A291-6D02D2AA4F94}"/>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F0C854D4-80E4-CDF6-BC7D-7A1F1E06FC63}"/>
              </a:ext>
            </a:extLst>
          </p:cNvPr>
          <p:cNvSpPr/>
          <p:nvPr/>
        </p:nvSpPr>
        <p:spPr>
          <a:xfrm>
            <a:off x="0" y="0"/>
            <a:ext cx="11496674" cy="1441149"/>
          </a:xfrm>
          <a:prstGeom prst="rect">
            <a:avLst/>
          </a:prstGeom>
          <a:solidFill>
            <a:srgbClr val="13CD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highlight>
                <a:srgbClr val="13CDBB"/>
              </a:highligh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0AE48E57-72E9-DF27-01C7-51750D955749}"/>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a:effectLst/>
                <a:latin typeface="Gill Sans MT" panose="020B0502020104020203" pitchFamily="34" charset="0"/>
                <a:ea typeface="Arial" panose="020B0604020202020204" pitchFamily="34" charset="0"/>
              </a:rPr>
              <a:t>Step 1: Craft your hypothesis </a:t>
            </a:r>
          </a:p>
        </p:txBody>
      </p:sp>
      <p:sp>
        <p:nvSpPr>
          <p:cNvPr id="3" name="TextBox 2">
            <a:extLst>
              <a:ext uri="{FF2B5EF4-FFF2-40B4-BE49-F238E27FC236}">
                <a16:creationId xmlns:a16="http://schemas.microsoft.com/office/drawing/2014/main" id="{1440CA16-FE76-5FB8-9CF0-C6FC18105389}"/>
              </a:ext>
            </a:extLst>
          </p:cNvPr>
          <p:cNvSpPr txBox="1"/>
          <p:nvPr/>
        </p:nvSpPr>
        <p:spPr>
          <a:xfrm>
            <a:off x="101599" y="1805087"/>
            <a:ext cx="10826893" cy="3170099"/>
          </a:xfrm>
          <a:prstGeom prst="rect">
            <a:avLst/>
          </a:prstGeom>
          <a:noFill/>
        </p:spPr>
        <p:txBody>
          <a:bodyPr wrap="square">
            <a:spAutoFit/>
          </a:bodyPr>
          <a:lstStyle/>
          <a:p>
            <a:pPr marL="800100" lvl="1" indent="-342900" defTabSz="457200">
              <a:spcAft>
                <a:spcPts val="1200"/>
              </a:spcAft>
              <a:buFont typeface="Arial" panose="020B0604020202020204" pitchFamily="34" charset="0"/>
              <a:buChar char="•"/>
              <a:defRPr/>
            </a:pPr>
            <a:r>
              <a:rPr lang="en-GB" sz="2000">
                <a:effectLst/>
                <a:latin typeface="Gill Sans MT" panose="020B0502020104020203" pitchFamily="34" charset="0"/>
                <a:ea typeface="Arial" panose="020B0604020202020204" pitchFamily="34" charset="0"/>
              </a:rPr>
              <a:t>If your idea was successfully implemented in the real-world, what would be true?  </a:t>
            </a:r>
          </a:p>
          <a:p>
            <a:pPr marL="800100" lvl="1" indent="-342900" defTabSz="457200">
              <a:spcAft>
                <a:spcPts val="1200"/>
              </a:spcAft>
              <a:buFont typeface="Arial" panose="020B0604020202020204" pitchFamily="34" charset="0"/>
              <a:buChar char="•"/>
              <a:defRPr/>
            </a:pPr>
            <a:r>
              <a:rPr lang="en-GB" sz="2000">
                <a:effectLst/>
                <a:latin typeface="Gill Sans MT" panose="020B0502020104020203" pitchFamily="34" charset="0"/>
                <a:ea typeface="Arial" panose="020B0604020202020204" pitchFamily="34" charset="0"/>
              </a:rPr>
              <a:t>Craft a clear, testable statement that predicts the result of your idea being implemented successfully. Use your research and point of possibility (</a:t>
            </a:r>
            <a:r>
              <a:rPr lang="en-GB" sz="2000" err="1">
                <a:effectLst/>
                <a:latin typeface="Gill Sans MT" panose="020B0502020104020203" pitchFamily="34" charset="0"/>
                <a:ea typeface="Arial" panose="020B0604020202020204" pitchFamily="34" charset="0"/>
              </a:rPr>
              <a:t>PoP</a:t>
            </a:r>
            <a:r>
              <a:rPr lang="en-GB" sz="2000">
                <a:effectLst/>
                <a:latin typeface="Gill Sans MT" panose="020B0502020104020203" pitchFamily="34" charset="0"/>
                <a:ea typeface="Arial" panose="020B0604020202020204" pitchFamily="34" charset="0"/>
              </a:rPr>
              <a:t>) from to craft this hypothesis.  </a:t>
            </a:r>
          </a:p>
          <a:p>
            <a:pPr lvl="1" defTabSz="457200">
              <a:spcAft>
                <a:spcPts val="1200"/>
              </a:spcAft>
              <a:defRPr/>
            </a:pPr>
            <a:endParaRPr lang="en-GB" sz="2000">
              <a:effectLst/>
              <a:latin typeface="Gill Sans MT" panose="020B0502020104020203" pitchFamily="34" charset="0"/>
              <a:ea typeface="Arial" panose="020B0604020202020204" pitchFamily="34" charset="0"/>
            </a:endParaRPr>
          </a:p>
          <a:p>
            <a:pPr lvl="1" defTabSz="457200">
              <a:spcAft>
                <a:spcPts val="1200"/>
              </a:spcAft>
              <a:defRPr/>
            </a:pPr>
            <a:r>
              <a:rPr lang="en-GB" sz="2000" b="1">
                <a:effectLst/>
                <a:latin typeface="Gill Sans MT" panose="020B0502020104020203" pitchFamily="34" charset="0"/>
                <a:ea typeface="Arial" panose="020B0604020202020204" pitchFamily="34" charset="0"/>
              </a:rPr>
              <a:t>For example: </a:t>
            </a:r>
          </a:p>
          <a:p>
            <a:pPr lvl="1" defTabSz="457200">
              <a:spcAft>
                <a:spcPts val="1200"/>
              </a:spcAft>
              <a:defRPr/>
            </a:pPr>
            <a:r>
              <a:rPr lang="en-GB" sz="2000">
                <a:effectLst/>
                <a:latin typeface="Gill Sans MT" panose="020B0502020104020203" pitchFamily="34" charset="0"/>
                <a:ea typeface="Arial" panose="020B0604020202020204" pitchFamily="34" charset="0"/>
              </a:rPr>
              <a:t>“I/We believe that transforming </a:t>
            </a:r>
            <a:r>
              <a:rPr lang="en-GB" sz="2000">
                <a:latin typeface="Gill Sans MT" panose="020B0502020104020203" pitchFamily="34" charset="0"/>
              </a:rPr>
              <a:t>school pedestrian routes into biodiversity corridors that connect and grow safe, cool and green spaces will help </a:t>
            </a:r>
            <a:r>
              <a:rPr lang="en-GB" sz="2000">
                <a:solidFill>
                  <a:schemeClr val="dk1"/>
                </a:solidFill>
                <a:latin typeface="Gill Sans MT" panose="020B0502020104020203" pitchFamily="34" charset="0"/>
              </a:rPr>
              <a:t>every child</a:t>
            </a:r>
            <a:r>
              <a:rPr lang="en-GB" sz="2000">
                <a:solidFill>
                  <a:schemeClr val="dk1"/>
                </a:solidFill>
                <a:latin typeface="Gill Sans MT" panose="020B0502020104020203" pitchFamily="34" charset="0"/>
                <a:ea typeface="Arial"/>
                <a:cs typeface="Arial"/>
                <a:sym typeface="Arial"/>
              </a:rPr>
              <a:t> in Bristol to improv</a:t>
            </a:r>
            <a:r>
              <a:rPr lang="en-GB" sz="2000">
                <a:solidFill>
                  <a:schemeClr val="dk1"/>
                </a:solidFill>
                <a:latin typeface="Gill Sans MT" panose="020B0502020104020203" pitchFamily="34" charset="0"/>
              </a:rPr>
              <a:t>e their</a:t>
            </a:r>
            <a:r>
              <a:rPr lang="en-GB" sz="2000">
                <a:solidFill>
                  <a:schemeClr val="dk1"/>
                </a:solidFill>
                <a:latin typeface="Gill Sans MT" panose="020B0502020104020203" pitchFamily="34" charset="0"/>
                <a:ea typeface="Arial"/>
                <a:cs typeface="Arial"/>
                <a:sym typeface="Arial"/>
              </a:rPr>
              <a:t> mental well-being and social interaction</a:t>
            </a:r>
            <a:r>
              <a:rPr lang="en-GB" sz="2000">
                <a:effectLst/>
                <a:latin typeface="Gill Sans MT" panose="020B0502020104020203" pitchFamily="34" charset="0"/>
                <a:ea typeface="Arial" panose="020B0604020202020204" pitchFamily="34" charset="0"/>
              </a:rPr>
              <a:t>.” </a:t>
            </a:r>
          </a:p>
        </p:txBody>
      </p:sp>
    </p:spTree>
    <p:extLst>
      <p:ext uri="{BB962C8B-B14F-4D97-AF65-F5344CB8AC3E}">
        <p14:creationId xmlns:p14="http://schemas.microsoft.com/office/powerpoint/2010/main" val="33490005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F17E9D-6FAF-3027-7FE7-9E55EAA1DBC1}"/>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2B6CCC01-4727-2B90-C64B-A0E03AF9D866}"/>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73D6F11D-95EC-F925-86C7-9527D4A9033D}"/>
              </a:ext>
            </a:extLst>
          </p:cNvPr>
          <p:cNvSpPr/>
          <p:nvPr/>
        </p:nvSpPr>
        <p:spPr>
          <a:xfrm>
            <a:off x="0" y="-175013"/>
            <a:ext cx="11496674" cy="1441149"/>
          </a:xfrm>
          <a:prstGeom prst="rect">
            <a:avLst/>
          </a:prstGeom>
          <a:solidFill>
            <a:srgbClr val="13CD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50B8180C-77CB-A549-410F-42739A7C3186}"/>
              </a:ext>
            </a:extLst>
          </p:cNvPr>
          <p:cNvSpPr/>
          <p:nvPr/>
        </p:nvSpPr>
        <p:spPr>
          <a:xfrm>
            <a:off x="568180" y="429363"/>
            <a:ext cx="10360313" cy="477549"/>
          </a:xfrm>
          <a:prstGeom prst="rect">
            <a:avLst/>
          </a:prstGeom>
          <a:noFill/>
          <a:ln/>
        </p:spPr>
        <p:txBody>
          <a:bodyPr wrap="square" lIns="0" tIns="0" rIns="0" bIns="0" rtlCol="0" anchor="t"/>
          <a:lstStyle/>
          <a:p>
            <a:pPr defTabSz="457200">
              <a:defRPr/>
            </a:pPr>
            <a:r>
              <a:rPr lang="en-GB" sz="3200">
                <a:effectLst/>
                <a:latin typeface="Gill Sans MT" panose="020B0502020104020203" pitchFamily="34" charset="0"/>
                <a:ea typeface="Arial" panose="020B0604020202020204" pitchFamily="34" charset="0"/>
              </a:rPr>
              <a:t>Step 2: Determine metrics of success </a:t>
            </a:r>
          </a:p>
          <a:p>
            <a:pPr defTabSz="457200">
              <a:defRPr/>
            </a:pPr>
            <a:endParaRPr lang="en-GB" sz="3200">
              <a:effectLst/>
              <a:latin typeface="Gill Sans MT" panose="020B0502020104020203" pitchFamily="34" charset="0"/>
              <a:ea typeface="Arial" panose="020B0604020202020204" pitchFamily="34" charset="0"/>
            </a:endParaRPr>
          </a:p>
        </p:txBody>
      </p:sp>
      <p:sp>
        <p:nvSpPr>
          <p:cNvPr id="3" name="TextBox 2">
            <a:extLst>
              <a:ext uri="{FF2B5EF4-FFF2-40B4-BE49-F238E27FC236}">
                <a16:creationId xmlns:a16="http://schemas.microsoft.com/office/drawing/2014/main" id="{13734BC1-B483-0EDA-0048-9808C66A8489}"/>
              </a:ext>
            </a:extLst>
          </p:cNvPr>
          <p:cNvSpPr txBox="1"/>
          <p:nvPr/>
        </p:nvSpPr>
        <p:spPr>
          <a:xfrm>
            <a:off x="0" y="1371748"/>
            <a:ext cx="10928495" cy="5632311"/>
          </a:xfrm>
          <a:prstGeom prst="rect">
            <a:avLst/>
          </a:prstGeom>
          <a:noFill/>
        </p:spPr>
        <p:txBody>
          <a:bodyPr wrap="square">
            <a:spAutoFit/>
          </a:bodyPr>
          <a:lstStyle/>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Define 3-4 data points that can help you measure if your hypothesis is true or not. </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Be as specific and time bound as possible. </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Remember to consider how long you can realistically run this testing period for - your idea will always be adapting and changing, even after it is launched, so it is important for you to select an end point. </a:t>
            </a:r>
          </a:p>
          <a:p>
            <a:pPr lvl="1" defTabSz="457200">
              <a:spcAft>
                <a:spcPts val="1200"/>
              </a:spcAft>
              <a:defRPr/>
            </a:pPr>
            <a:endParaRPr lang="en-GB" sz="2000" b="1" dirty="0">
              <a:effectLst/>
              <a:latin typeface="Gill Sans MT" panose="020B0502020104020203" pitchFamily="34" charset="0"/>
              <a:ea typeface="Arial" panose="020B0604020202020204" pitchFamily="34" charset="0"/>
            </a:endParaRPr>
          </a:p>
          <a:p>
            <a:pPr lvl="1" defTabSz="457200">
              <a:spcAft>
                <a:spcPts val="1200"/>
              </a:spcAft>
              <a:defRPr/>
            </a:pPr>
            <a:r>
              <a:rPr lang="en-GB" sz="2000" b="1" dirty="0">
                <a:effectLst/>
                <a:latin typeface="Gill Sans MT" panose="020B0502020104020203" pitchFamily="34" charset="0"/>
                <a:ea typeface="Arial" panose="020B0604020202020204" pitchFamily="34" charset="0"/>
              </a:rPr>
              <a:t>For example: </a:t>
            </a:r>
          </a:p>
          <a:p>
            <a:pPr marL="800100" lvl="1" indent="-342900" defTabSz="457200">
              <a:spcAft>
                <a:spcPts val="1200"/>
              </a:spcAft>
              <a:buFont typeface="Arial" panose="020B0604020202020204" pitchFamily="34" charset="0"/>
              <a:buChar char="•"/>
              <a:defRPr/>
            </a:pPr>
            <a:r>
              <a:rPr lang="en-GB" sz="2000" dirty="0">
                <a:latin typeface="Gill Sans MT" panose="020B0502020104020203" pitchFamily="34" charset="0"/>
                <a:ea typeface="Arial" panose="020B0604020202020204" pitchFamily="34" charset="0"/>
              </a:rPr>
              <a:t>There are potential alternative and safe pedestrian routes through connected green spaces in over 70% of schools in areas of multiple deprivation.</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The time taken to walk through the potential route is no more than 20% more than current routes.</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Within 2 weeks of my testing and iteration, 90% of potential users will indicate an interest in trying the alternative route. </a:t>
            </a:r>
          </a:p>
          <a:p>
            <a:pPr lvl="1" defTabSz="457200">
              <a:spcAft>
                <a:spcPts val="1200"/>
              </a:spcAft>
              <a:defRPr/>
            </a:pPr>
            <a:endParaRPr lang="en-GB" sz="2000" dirty="0">
              <a:effectLst/>
              <a:latin typeface="Gill Sans MT" panose="020B0502020104020203" pitchFamily="34" charset="0"/>
              <a:ea typeface="Arial" panose="020B0604020202020204" pitchFamily="34" charset="0"/>
            </a:endParaRPr>
          </a:p>
        </p:txBody>
      </p:sp>
    </p:spTree>
    <p:extLst>
      <p:ext uri="{BB962C8B-B14F-4D97-AF65-F5344CB8AC3E}">
        <p14:creationId xmlns:p14="http://schemas.microsoft.com/office/powerpoint/2010/main" val="374727223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47C734-CC5C-F3BB-B813-A9928ECCB69A}"/>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153469B6-6FB8-BE49-AC56-63F26DB88AB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F70D7D84-3A70-22F9-73F0-90320DBECFA4}"/>
              </a:ext>
            </a:extLst>
          </p:cNvPr>
          <p:cNvSpPr/>
          <p:nvPr/>
        </p:nvSpPr>
        <p:spPr>
          <a:xfrm>
            <a:off x="0" y="0"/>
            <a:ext cx="11496674" cy="1441149"/>
          </a:xfrm>
          <a:prstGeom prst="rect">
            <a:avLst/>
          </a:prstGeom>
          <a:solidFill>
            <a:srgbClr val="13CD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957B3957-8ECC-A89A-3B4C-4C79C736AEAA}"/>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a:effectLst/>
                <a:latin typeface="Gill Sans MT" panose="020B0502020104020203" pitchFamily="34" charset="0"/>
                <a:ea typeface="Arial" panose="020B0604020202020204" pitchFamily="34" charset="0"/>
              </a:rPr>
              <a:t>Step 3: Plan your prototype </a:t>
            </a:r>
          </a:p>
          <a:p>
            <a:pPr defTabSz="457200">
              <a:defRPr/>
            </a:pPr>
            <a:endParaRPr lang="en-GB" sz="3200">
              <a:effectLst/>
              <a:latin typeface="Gill Sans MT" panose="020B0502020104020203" pitchFamily="34" charset="0"/>
              <a:ea typeface="Arial" panose="020B0604020202020204" pitchFamily="34" charset="0"/>
            </a:endParaRPr>
          </a:p>
          <a:p>
            <a:pPr defTabSz="457200">
              <a:defRPr/>
            </a:pPr>
            <a:endParaRPr lang="en-GB" sz="3200">
              <a:effectLst/>
              <a:latin typeface="Gill Sans MT" panose="020B0502020104020203" pitchFamily="34" charset="0"/>
              <a:ea typeface="Arial" panose="020B0604020202020204" pitchFamily="34" charset="0"/>
            </a:endParaRPr>
          </a:p>
        </p:txBody>
      </p:sp>
      <p:sp>
        <p:nvSpPr>
          <p:cNvPr id="3" name="TextBox 2">
            <a:extLst>
              <a:ext uri="{FF2B5EF4-FFF2-40B4-BE49-F238E27FC236}">
                <a16:creationId xmlns:a16="http://schemas.microsoft.com/office/drawing/2014/main" id="{EFDD2F70-1D80-AA34-8B72-2107FFC85DE8}"/>
              </a:ext>
            </a:extLst>
          </p:cNvPr>
          <p:cNvSpPr txBox="1"/>
          <p:nvPr/>
        </p:nvSpPr>
        <p:spPr>
          <a:xfrm>
            <a:off x="0" y="1621337"/>
            <a:ext cx="11277600" cy="2708434"/>
          </a:xfrm>
          <a:prstGeom prst="rect">
            <a:avLst/>
          </a:prstGeom>
          <a:noFill/>
        </p:spPr>
        <p:txBody>
          <a:bodyPr wrap="square">
            <a:spAutoFit/>
          </a:bodyPr>
          <a:lstStyle/>
          <a:p>
            <a:pPr marL="800100" lvl="1" indent="-342900" defTabSz="457200">
              <a:spcAft>
                <a:spcPts val="1200"/>
              </a:spcAft>
              <a:buFont typeface="Arial" panose="020B0604020202020204" pitchFamily="34" charset="0"/>
              <a:buChar char="•"/>
              <a:defRPr/>
            </a:pPr>
            <a:r>
              <a:rPr lang="en-GB" sz="2000">
                <a:effectLst/>
                <a:latin typeface="Gill Sans MT" panose="020B0502020104020203" pitchFamily="34" charset="0"/>
                <a:ea typeface="Arial" panose="020B0604020202020204" pitchFamily="34" charset="0"/>
              </a:rPr>
              <a:t>What idea do you need to prototype?</a:t>
            </a:r>
          </a:p>
          <a:p>
            <a:pPr marL="800100" lvl="1" indent="-342900" defTabSz="457200">
              <a:spcAft>
                <a:spcPts val="1200"/>
              </a:spcAft>
              <a:buFont typeface="Arial" panose="020B0604020202020204" pitchFamily="34" charset="0"/>
              <a:buChar char="•"/>
              <a:defRPr/>
            </a:pPr>
            <a:r>
              <a:rPr lang="en-GB" sz="2000">
                <a:effectLst/>
                <a:latin typeface="Gill Sans MT" panose="020B0502020104020203" pitchFamily="34" charset="0"/>
                <a:ea typeface="Arial" panose="020B0604020202020204" pitchFamily="34" charset="0"/>
              </a:rPr>
              <a:t>What does the prototype need to look and feel like to test your hypothesis? </a:t>
            </a:r>
          </a:p>
          <a:p>
            <a:pPr marL="1257300" lvl="2" indent="-342900" defTabSz="457200">
              <a:spcAft>
                <a:spcPts val="1200"/>
              </a:spcAft>
              <a:buFont typeface="Courier New" panose="02070309020205020404" pitchFamily="49" charset="0"/>
              <a:buChar char="o"/>
              <a:defRPr/>
            </a:pPr>
            <a:r>
              <a:rPr lang="en-GB" sz="2000">
                <a:effectLst/>
                <a:latin typeface="Gill Sans MT" panose="020B0502020104020203" pitchFamily="34" charset="0"/>
                <a:ea typeface="Arial" panose="020B0604020202020204" pitchFamily="34" charset="0"/>
              </a:rPr>
              <a:t>Your prototype doesn’t need to be in the same format as the final product,  service, programme or policy</a:t>
            </a:r>
          </a:p>
          <a:p>
            <a:pPr marL="800100" lvl="1" indent="-342900" defTabSz="457200">
              <a:spcAft>
                <a:spcPts val="1200"/>
              </a:spcAft>
              <a:buFont typeface="Arial" panose="020B0604020202020204" pitchFamily="34" charset="0"/>
              <a:buChar char="•"/>
              <a:defRPr/>
            </a:pPr>
            <a:r>
              <a:rPr lang="en-US" sz="2000">
                <a:latin typeface="Gill Sans MT" panose="020B0502020104020203" pitchFamily="34" charset="0"/>
              </a:rPr>
              <a:t>What does success from the prototyping look like?</a:t>
            </a:r>
            <a:r>
              <a:rPr lang="en-GB" sz="2000">
                <a:latin typeface="Gill Sans MT" panose="020B0502020104020203" pitchFamily="34" charset="0"/>
              </a:rPr>
              <a:t> </a:t>
            </a:r>
            <a:r>
              <a:rPr lang="en-US" sz="2000">
                <a:latin typeface="Gill Sans MT" panose="020B0502020104020203" pitchFamily="34" charset="0"/>
              </a:rPr>
              <a:t>What do I need to learn? Which questions will this prototype answer? e.g. Do we need to test the whole experience or just an aspect that we are most interested in? </a:t>
            </a:r>
          </a:p>
        </p:txBody>
      </p:sp>
      <p:pic>
        <p:nvPicPr>
          <p:cNvPr id="8" name="Picture 7">
            <a:extLst>
              <a:ext uri="{FF2B5EF4-FFF2-40B4-BE49-F238E27FC236}">
                <a16:creationId xmlns:a16="http://schemas.microsoft.com/office/drawing/2014/main" id="{10A4AEAF-D2B7-4E75-ACFB-733F700FF4CE}"/>
              </a:ext>
            </a:extLst>
          </p:cNvPr>
          <p:cNvPicPr>
            <a:picLocks noChangeAspect="1"/>
          </p:cNvPicPr>
          <p:nvPr/>
        </p:nvPicPr>
        <p:blipFill rotWithShape="1">
          <a:blip r:embed="rId3">
            <a:clrChange>
              <a:clrFrom>
                <a:srgbClr val="FFFFFF"/>
              </a:clrFrom>
              <a:clrTo>
                <a:srgbClr val="FFFFFF">
                  <a:alpha val="0"/>
                </a:srgbClr>
              </a:clrTo>
            </a:clrChange>
          </a:blip>
          <a:srcRect t="6442" b="5082"/>
          <a:stretch/>
        </p:blipFill>
        <p:spPr>
          <a:xfrm>
            <a:off x="8995569" y="4821737"/>
            <a:ext cx="3078737" cy="2036263"/>
          </a:xfrm>
          <a:prstGeom prst="rect">
            <a:avLst/>
          </a:prstGeom>
        </p:spPr>
      </p:pic>
      <p:sp>
        <p:nvSpPr>
          <p:cNvPr id="9" name="TextBox 8">
            <a:extLst>
              <a:ext uri="{FF2B5EF4-FFF2-40B4-BE49-F238E27FC236}">
                <a16:creationId xmlns:a16="http://schemas.microsoft.com/office/drawing/2014/main" id="{BBEAEB64-2064-9CFE-43C5-3F37A5218FD6}"/>
              </a:ext>
            </a:extLst>
          </p:cNvPr>
          <p:cNvSpPr txBox="1"/>
          <p:nvPr/>
        </p:nvSpPr>
        <p:spPr>
          <a:xfrm>
            <a:off x="0" y="4439661"/>
            <a:ext cx="8995569" cy="1631216"/>
          </a:xfrm>
          <a:prstGeom prst="rect">
            <a:avLst/>
          </a:prstGeom>
          <a:noFill/>
        </p:spPr>
        <p:txBody>
          <a:bodyPr wrap="square">
            <a:spAutoFit/>
          </a:bodyPr>
          <a:lstStyle/>
          <a:p>
            <a:pPr marL="800100" lvl="1" indent="-342900" defTabSz="457200">
              <a:spcAft>
                <a:spcPts val="1200"/>
              </a:spcAft>
              <a:buFont typeface="Arial" panose="020B0604020202020204" pitchFamily="34" charset="0"/>
              <a:buChar char="•"/>
              <a:defRPr/>
            </a:pPr>
            <a:r>
              <a:rPr lang="en-US" sz="2000">
                <a:latin typeface="Gill Sans MT" panose="020B0502020104020203" pitchFamily="34" charset="0"/>
              </a:rPr>
              <a:t>Who do you want to test this prototype with? How will we get feedback? How can we gather non-human perspectives?</a:t>
            </a:r>
          </a:p>
          <a:p>
            <a:pPr marL="800100" lvl="1" indent="-342900" defTabSz="457200">
              <a:spcAft>
                <a:spcPts val="1200"/>
              </a:spcAft>
              <a:buFont typeface="Arial" panose="020B0604020202020204" pitchFamily="34" charset="0"/>
              <a:buChar char="•"/>
              <a:defRPr/>
            </a:pPr>
            <a:r>
              <a:rPr lang="en-GB" sz="2000">
                <a:effectLst/>
                <a:latin typeface="Gill Sans MT" panose="020B0502020104020203" pitchFamily="34" charset="0"/>
                <a:ea typeface="Arial" panose="020B0604020202020204" pitchFamily="34" charset="0"/>
              </a:rPr>
              <a:t>What resources you would need?</a:t>
            </a:r>
          </a:p>
          <a:p>
            <a:pPr marL="800100" lvl="1" indent="-342900" defTabSz="457200">
              <a:spcAft>
                <a:spcPts val="1200"/>
              </a:spcAft>
              <a:buFont typeface="Arial" panose="020B0604020202020204" pitchFamily="34" charset="0"/>
              <a:buChar char="•"/>
              <a:defRPr/>
            </a:pPr>
            <a:r>
              <a:rPr lang="en-GB" sz="2000">
                <a:latin typeface="Gill Sans MT" panose="020B0502020104020203" pitchFamily="34" charset="0"/>
                <a:ea typeface="Arial" panose="020B0604020202020204" pitchFamily="34" charset="0"/>
              </a:rPr>
              <a:t>H</a:t>
            </a:r>
            <a:r>
              <a:rPr lang="en-GB" sz="2000">
                <a:effectLst/>
                <a:latin typeface="Gill Sans MT" panose="020B0502020104020203" pitchFamily="34" charset="0"/>
                <a:ea typeface="Arial" panose="020B0604020202020204" pitchFamily="34" charset="0"/>
              </a:rPr>
              <a:t>ow reliable is your data likely to be?</a:t>
            </a:r>
          </a:p>
        </p:txBody>
      </p:sp>
    </p:spTree>
    <p:extLst>
      <p:ext uri="{BB962C8B-B14F-4D97-AF65-F5344CB8AC3E}">
        <p14:creationId xmlns:p14="http://schemas.microsoft.com/office/powerpoint/2010/main" val="31548933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338BC53C-098E-2B28-DBCA-C44516391A1D}"/>
              </a:ext>
            </a:extLst>
          </p:cNvPr>
          <p:cNvPicPr>
            <a:picLocks noChangeAspect="1"/>
          </p:cNvPicPr>
          <p:nvPr/>
        </p:nvPicPr>
        <p:blipFill>
          <a:blip r:embed="rId3"/>
          <a:stretch>
            <a:fillRect/>
          </a:stretch>
        </p:blipFill>
        <p:spPr>
          <a:xfrm>
            <a:off x="3419299" y="2244062"/>
            <a:ext cx="2402986" cy="3672968"/>
          </a:xfrm>
          <a:prstGeom prst="rect">
            <a:avLst/>
          </a:prstGeom>
        </p:spPr>
      </p:pic>
      <p:pic>
        <p:nvPicPr>
          <p:cNvPr id="11" name="Picture 10">
            <a:extLst>
              <a:ext uri="{FF2B5EF4-FFF2-40B4-BE49-F238E27FC236}">
                <a16:creationId xmlns:a16="http://schemas.microsoft.com/office/drawing/2014/main" id="{FB6673B3-01E9-7A30-07C6-4AE551C4858B}"/>
              </a:ext>
            </a:extLst>
          </p:cNvPr>
          <p:cNvPicPr>
            <a:picLocks noChangeAspect="1"/>
          </p:cNvPicPr>
          <p:nvPr/>
        </p:nvPicPr>
        <p:blipFill>
          <a:blip r:embed="rId3"/>
          <a:stretch>
            <a:fillRect/>
          </a:stretch>
        </p:blipFill>
        <p:spPr>
          <a:xfrm>
            <a:off x="5980644" y="2577038"/>
            <a:ext cx="2402986" cy="3672968"/>
          </a:xfrm>
          <a:prstGeom prst="rect">
            <a:avLst/>
          </a:prstGeom>
        </p:spPr>
      </p:pic>
      <p:pic>
        <p:nvPicPr>
          <p:cNvPr id="7" name="Picture 6">
            <a:extLst>
              <a:ext uri="{FF2B5EF4-FFF2-40B4-BE49-F238E27FC236}">
                <a16:creationId xmlns:a16="http://schemas.microsoft.com/office/drawing/2014/main" id="{A51992B5-B81A-71D6-AB96-B2DFA96DA177}"/>
              </a:ext>
            </a:extLst>
          </p:cNvPr>
          <p:cNvPicPr>
            <a:picLocks noChangeAspect="1"/>
          </p:cNvPicPr>
          <p:nvPr/>
        </p:nvPicPr>
        <p:blipFill>
          <a:blip r:embed="rId3"/>
          <a:stretch>
            <a:fillRect/>
          </a:stretch>
        </p:blipFill>
        <p:spPr>
          <a:xfrm>
            <a:off x="8695670" y="2525811"/>
            <a:ext cx="2402986" cy="3672968"/>
          </a:xfrm>
          <a:prstGeom prst="rect">
            <a:avLst/>
          </a:prstGeom>
        </p:spPr>
      </p:pic>
      <p:pic>
        <p:nvPicPr>
          <p:cNvPr id="6" name="Picture 5">
            <a:extLst>
              <a:ext uri="{FF2B5EF4-FFF2-40B4-BE49-F238E27FC236}">
                <a16:creationId xmlns:a16="http://schemas.microsoft.com/office/drawing/2014/main" id="{B10E9792-97D3-11C2-7EC1-F69603681C94}"/>
              </a:ext>
            </a:extLst>
          </p:cNvPr>
          <p:cNvPicPr>
            <a:picLocks noChangeAspect="1"/>
          </p:cNvPicPr>
          <p:nvPr/>
        </p:nvPicPr>
        <p:blipFill>
          <a:blip r:embed="rId3"/>
          <a:stretch>
            <a:fillRect/>
          </a:stretch>
        </p:blipFill>
        <p:spPr>
          <a:xfrm>
            <a:off x="595418" y="2480988"/>
            <a:ext cx="2402986" cy="3672968"/>
          </a:xfrm>
          <a:prstGeom prst="rect">
            <a:avLst/>
          </a:prstGeom>
        </p:spPr>
      </p:pic>
      <p:sp>
        <p:nvSpPr>
          <p:cNvPr id="9" name="Rectangle 8">
            <a:extLst>
              <a:ext uri="{FF2B5EF4-FFF2-40B4-BE49-F238E27FC236}">
                <a16:creationId xmlns:a16="http://schemas.microsoft.com/office/drawing/2014/main" id="{5C05C4CA-E43B-E3EF-A01A-B523449D1ECB}"/>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j-lt"/>
              <a:ea typeface="+mn-ea"/>
              <a:cs typeface="+mn-cs"/>
            </a:endParaRPr>
          </a:p>
        </p:txBody>
      </p:sp>
      <p:sp>
        <p:nvSpPr>
          <p:cNvPr id="16" name="Body Medium">
            <a:extLst>
              <a:ext uri="{FF2B5EF4-FFF2-40B4-BE49-F238E27FC236}">
                <a16:creationId xmlns:a16="http://schemas.microsoft.com/office/drawing/2014/main" id="{6539E5EB-A44C-CBC0-AE3B-432AEBC1A209}"/>
              </a:ext>
            </a:extLst>
          </p:cNvPr>
          <p:cNvSpPr/>
          <p:nvPr/>
        </p:nvSpPr>
        <p:spPr>
          <a:xfrm>
            <a:off x="602962" y="547687"/>
            <a:ext cx="9386427"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mj-lt"/>
                <a:ea typeface="Visuelt Pro ExtraLight"/>
                <a:cs typeface="Visuelt Pro ExtraLight" pitchFamily="34" charset="-120"/>
              </a:rPr>
              <a:t>What</a:t>
            </a:r>
            <a:r>
              <a:rPr kumimoji="0" lang="en-US" sz="3200" b="0" i="0" u="none" strike="noStrike" kern="0" cap="none" spc="0" normalizeH="0" baseline="0" noProof="0">
                <a:ln>
                  <a:noFill/>
                </a:ln>
                <a:solidFill>
                  <a:srgbClr val="000000"/>
                </a:solidFill>
                <a:effectLst/>
                <a:uLnTx/>
                <a:uFillTx/>
                <a:latin typeface="+mj-lt"/>
                <a:ea typeface="Visuelt Pro ExtraLight"/>
                <a:cs typeface="Visuelt Pro ExtraLight" pitchFamily="34" charset="-120"/>
              </a:rPr>
              <a:t> </a:t>
            </a:r>
            <a:r>
              <a:rPr kumimoji="0" lang="en-US" sz="3200" b="0" i="0" u="none" strike="noStrike" kern="0" cap="none" spc="0" normalizeH="0" baseline="0" noProof="0">
                <a:ln>
                  <a:noFill/>
                </a:ln>
                <a:solidFill>
                  <a:srgbClr val="000000"/>
                </a:solidFill>
                <a:effectLst/>
                <a:uLnTx/>
                <a:uFillTx/>
                <a:latin typeface="+mj-lt"/>
                <a:ea typeface="+mn-ea"/>
                <a:cs typeface="+mn-cs"/>
              </a:rPr>
              <a:t>real-world briefs can students respond to? </a:t>
            </a:r>
          </a:p>
        </p:txBody>
      </p:sp>
      <p:pic>
        <p:nvPicPr>
          <p:cNvPr id="2" name="Picture 1" descr="A screenshot of a cell phone&#10;&#10;Description automatically generated">
            <a:extLst>
              <a:ext uri="{FF2B5EF4-FFF2-40B4-BE49-F238E27FC236}">
                <a16:creationId xmlns:a16="http://schemas.microsoft.com/office/drawing/2014/main" id="{F35163CE-92E7-8EF3-14BA-EF2FF8757956}"/>
              </a:ext>
            </a:extLst>
          </p:cNvPr>
          <p:cNvPicPr>
            <a:picLocks noChangeAspect="1"/>
          </p:cNvPicPr>
          <p:nvPr/>
        </p:nvPicPr>
        <p:blipFill>
          <a:blip r:embed="rId4"/>
          <a:stretch>
            <a:fillRect/>
          </a:stretch>
        </p:blipFill>
        <p:spPr>
          <a:xfrm rot="240000">
            <a:off x="8817856" y="2374108"/>
            <a:ext cx="2402433" cy="3672968"/>
          </a:xfrm>
          <a:prstGeom prst="rect">
            <a:avLst/>
          </a:prstGeom>
        </p:spPr>
      </p:pic>
      <p:pic>
        <p:nvPicPr>
          <p:cNvPr id="3" name="Picture 2" descr="A screenshot of a phone&#10;&#10;Description automatically generated">
            <a:extLst>
              <a:ext uri="{FF2B5EF4-FFF2-40B4-BE49-F238E27FC236}">
                <a16:creationId xmlns:a16="http://schemas.microsoft.com/office/drawing/2014/main" id="{544E8C00-4638-DAE5-E66F-FBD91074A063}"/>
              </a:ext>
            </a:extLst>
          </p:cNvPr>
          <p:cNvPicPr>
            <a:picLocks noChangeAspect="1"/>
          </p:cNvPicPr>
          <p:nvPr/>
        </p:nvPicPr>
        <p:blipFill>
          <a:blip r:embed="rId5"/>
          <a:stretch>
            <a:fillRect/>
          </a:stretch>
        </p:blipFill>
        <p:spPr>
          <a:xfrm rot="-240000">
            <a:off x="6120439" y="2654255"/>
            <a:ext cx="2403607" cy="3672968"/>
          </a:xfrm>
          <a:prstGeom prst="rect">
            <a:avLst/>
          </a:prstGeom>
        </p:spPr>
      </p:pic>
      <p:pic>
        <p:nvPicPr>
          <p:cNvPr id="4" name="Picture 3" descr="A screenshot of a phone&#10;&#10;Description automatically generated">
            <a:extLst>
              <a:ext uri="{FF2B5EF4-FFF2-40B4-BE49-F238E27FC236}">
                <a16:creationId xmlns:a16="http://schemas.microsoft.com/office/drawing/2014/main" id="{AEA08B5B-3703-1539-4E73-08810319CFA4}"/>
              </a:ext>
            </a:extLst>
          </p:cNvPr>
          <p:cNvPicPr>
            <a:picLocks noChangeAspect="1"/>
          </p:cNvPicPr>
          <p:nvPr/>
        </p:nvPicPr>
        <p:blipFill>
          <a:blip r:embed="rId6"/>
          <a:stretch>
            <a:fillRect/>
          </a:stretch>
        </p:blipFill>
        <p:spPr>
          <a:xfrm rot="180000">
            <a:off x="3154082" y="2306873"/>
            <a:ext cx="2404781" cy="3672968"/>
          </a:xfrm>
          <a:prstGeom prst="rect">
            <a:avLst/>
          </a:prstGeom>
        </p:spPr>
      </p:pic>
      <p:pic>
        <p:nvPicPr>
          <p:cNvPr id="5" name="Picture 4" descr="A screenshot of a phone&#10;&#10;Description automatically generated">
            <a:extLst>
              <a:ext uri="{FF2B5EF4-FFF2-40B4-BE49-F238E27FC236}">
                <a16:creationId xmlns:a16="http://schemas.microsoft.com/office/drawing/2014/main" id="{61FA6E76-8EEC-BDEF-B858-053C2B83993F}"/>
              </a:ext>
            </a:extLst>
          </p:cNvPr>
          <p:cNvPicPr>
            <a:picLocks noChangeAspect="1"/>
          </p:cNvPicPr>
          <p:nvPr/>
        </p:nvPicPr>
        <p:blipFill>
          <a:blip r:embed="rId7"/>
          <a:stretch>
            <a:fillRect/>
          </a:stretch>
        </p:blipFill>
        <p:spPr>
          <a:xfrm rot="-120000">
            <a:off x="354213" y="2305272"/>
            <a:ext cx="2404781" cy="3672968"/>
          </a:xfrm>
          <a:prstGeom prst="rect">
            <a:avLst/>
          </a:prstGeom>
        </p:spPr>
      </p:pic>
    </p:spTree>
    <p:extLst>
      <p:ext uri="{BB962C8B-B14F-4D97-AF65-F5344CB8AC3E}">
        <p14:creationId xmlns:p14="http://schemas.microsoft.com/office/powerpoint/2010/main" val="33019337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4BC0F046-621E-5309-43D9-0D87B399D02A}"/>
            </a:ext>
          </a:extLst>
        </p:cNvPr>
        <p:cNvGrpSpPr/>
        <p:nvPr/>
      </p:nvGrpSpPr>
      <p:grpSpPr>
        <a:xfrm>
          <a:off x="0" y="0"/>
          <a:ext cx="0" cy="0"/>
          <a:chOff x="0" y="0"/>
          <a:chExt cx="0" cy="0"/>
        </a:xfrm>
      </p:grpSpPr>
      <p:sp>
        <p:nvSpPr>
          <p:cNvPr id="7" name="Improving the what why how and who">
            <a:extLst>
              <a:ext uri="{FF2B5EF4-FFF2-40B4-BE49-F238E27FC236}">
                <a16:creationId xmlns:a16="http://schemas.microsoft.com/office/drawing/2014/main" id="{5F1DA1F3-E85A-FB5B-58CB-7B51027EFAD3}"/>
              </a:ext>
            </a:extLst>
          </p:cNvPr>
          <p:cNvSpPr/>
          <p:nvPr/>
        </p:nvSpPr>
        <p:spPr>
          <a:xfrm>
            <a:off x="739133" y="-154112"/>
            <a:ext cx="5989204"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Gill Sans MT" panose="020B0502020104020203" pitchFamily="34" charset="0"/>
                <a:ea typeface="+mn-ea"/>
                <a:cs typeface="+mn-cs"/>
              </a:rPr>
              <a:t>Example</a:t>
            </a:r>
          </a:p>
        </p:txBody>
      </p:sp>
    </p:spTree>
    <p:extLst>
      <p:ext uri="{BB962C8B-B14F-4D97-AF65-F5344CB8AC3E}">
        <p14:creationId xmlns:p14="http://schemas.microsoft.com/office/powerpoint/2010/main" val="350027746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C09607-E2BA-F7DA-9D0A-A7346B9EF732}"/>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60E64880-79AD-27B2-E486-31A167A2332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a typeface="+mn-ea"/>
              <a:cs typeface="+mn-cs"/>
            </a:endParaRPr>
          </a:p>
        </p:txBody>
      </p:sp>
      <p:sp>
        <p:nvSpPr>
          <p:cNvPr id="2" name="Google Shape;183;p32">
            <a:extLst>
              <a:ext uri="{FF2B5EF4-FFF2-40B4-BE49-F238E27FC236}">
                <a16:creationId xmlns:a16="http://schemas.microsoft.com/office/drawing/2014/main" id="{87B2BA6B-770B-D623-09F3-0AB63FBEF833}"/>
              </a:ext>
            </a:extLst>
          </p:cNvPr>
          <p:cNvSpPr/>
          <p:nvPr/>
        </p:nvSpPr>
        <p:spPr>
          <a:xfrm>
            <a:off x="234574" y="199908"/>
            <a:ext cx="5760113" cy="1080400"/>
          </a:xfrm>
          <a:prstGeom prst="roundRect">
            <a:avLst>
              <a:gd name="adj" fmla="val 16667"/>
            </a:avLst>
          </a:prstGeom>
          <a:solidFill>
            <a:srgbClr val="80FF02"/>
          </a:solidFill>
          <a:ln w="38100" cap="flat" cmpd="sng">
            <a:no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highlight>
                <a:srgbClr val="B6FF99"/>
              </a:highlight>
              <a:uLnTx/>
              <a:uFillTx/>
              <a:latin typeface="Gill Sans MT" panose="020B0502020104020203" pitchFamily="34" charset="0"/>
              <a:ea typeface="Calibri"/>
              <a:cs typeface="Calibri"/>
              <a:sym typeface="Calibri"/>
            </a:endParaRPr>
          </a:p>
        </p:txBody>
      </p:sp>
      <p:sp>
        <p:nvSpPr>
          <p:cNvPr id="4" name="Google Shape;184;p32">
            <a:extLst>
              <a:ext uri="{FF2B5EF4-FFF2-40B4-BE49-F238E27FC236}">
                <a16:creationId xmlns:a16="http://schemas.microsoft.com/office/drawing/2014/main" id="{9360AC2C-C34C-C539-2E87-3D000565D2CC}"/>
              </a:ext>
            </a:extLst>
          </p:cNvPr>
          <p:cNvSpPr txBox="1"/>
          <p:nvPr/>
        </p:nvSpPr>
        <p:spPr>
          <a:xfrm>
            <a:off x="335307" y="274104"/>
            <a:ext cx="5593110" cy="923289"/>
          </a:xfrm>
          <a:prstGeom prst="rect">
            <a:avLst/>
          </a:prstGeom>
          <a:noFill/>
          <a:ln>
            <a:noFill/>
          </a:ln>
        </p:spPr>
        <p:txBody>
          <a:bodyPr spcFirstLastPara="1" wrap="square" lIns="91433" tIns="45700" rIns="91433" bIns="4570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b="0" i="0" u="none" strike="noStrike" kern="1200" cap="none" spc="0" normalizeH="0" baseline="0" noProof="0" err="1">
                <a:ln>
                  <a:noFill/>
                </a:ln>
                <a:solidFill>
                  <a:prstClr val="black"/>
                </a:solidFill>
                <a:effectLst/>
                <a:uLnTx/>
                <a:uFillTx/>
                <a:latin typeface="Gill Sans MT" panose="020B0502020104020203" pitchFamily="34" charset="0"/>
                <a:ea typeface="Arial"/>
                <a:cs typeface="Arial"/>
                <a:sym typeface="Arial"/>
              </a:rPr>
              <a:t>PoP</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Arial"/>
                <a:cs typeface="Arial"/>
                <a:sym typeface="Arial"/>
              </a:rPr>
              <a:t>: How might we ensure that </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every child</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Arial"/>
                <a:cs typeface="Arial"/>
                <a:sym typeface="Arial"/>
              </a:rPr>
              <a:t> in Bristol has access to safe, </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cool and </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Arial"/>
                <a:cs typeface="Arial"/>
                <a:sym typeface="Arial"/>
              </a:rPr>
              <a:t>green spaces t</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hat</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Arial"/>
                <a:cs typeface="Arial"/>
                <a:sym typeface="Arial"/>
              </a:rPr>
              <a:t> improv</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e their</a:t>
            </a:r>
            <a:r>
              <a:rPr kumimoji="0" lang="en-GB" b="0" i="0" u="none" strike="noStrike" kern="1200" cap="none" spc="0" normalizeH="0" baseline="0" noProof="0">
                <a:ln>
                  <a:noFill/>
                </a:ln>
                <a:solidFill>
                  <a:prstClr val="black"/>
                </a:solidFill>
                <a:effectLst/>
                <a:uLnTx/>
                <a:uFillTx/>
                <a:latin typeface="Gill Sans MT" panose="020B0502020104020203" pitchFamily="34" charset="0"/>
                <a:ea typeface="Arial"/>
                <a:cs typeface="Arial"/>
                <a:sym typeface="Arial"/>
              </a:rPr>
              <a:t> mental well-being and social interaction?</a:t>
            </a:r>
            <a:endParaRPr kumimoji="0" b="0" i="0" u="none" strike="noStrike" kern="1200" cap="none" spc="0" normalizeH="0" baseline="0" noProof="0">
              <a:ln>
                <a:noFill/>
              </a:ln>
              <a:solidFill>
                <a:srgbClr val="000000"/>
              </a:solidFill>
              <a:effectLst/>
              <a:uLnTx/>
              <a:uFillTx/>
              <a:latin typeface="Gill Sans MT" panose="020B0502020104020203" pitchFamily="34" charset="0"/>
              <a:ea typeface="Arial"/>
              <a:cs typeface="Arial"/>
              <a:sym typeface="Arial"/>
            </a:endParaRPr>
          </a:p>
        </p:txBody>
      </p:sp>
      <p:sp>
        <p:nvSpPr>
          <p:cNvPr id="5" name="Google Shape;183;p32">
            <a:extLst>
              <a:ext uri="{FF2B5EF4-FFF2-40B4-BE49-F238E27FC236}">
                <a16:creationId xmlns:a16="http://schemas.microsoft.com/office/drawing/2014/main" id="{87D128A2-F1CE-5262-9071-47CDAE6AC05C}"/>
              </a:ext>
            </a:extLst>
          </p:cNvPr>
          <p:cNvSpPr/>
          <p:nvPr/>
        </p:nvSpPr>
        <p:spPr>
          <a:xfrm>
            <a:off x="1110874" y="1650923"/>
            <a:ext cx="5760113" cy="477549"/>
          </a:xfrm>
          <a:prstGeom prst="roundRect">
            <a:avLst>
              <a:gd name="adj" fmla="val 16667"/>
            </a:avLst>
          </a:prstGeom>
          <a:solidFill>
            <a:srgbClr val="B6FF99"/>
          </a:solidFill>
          <a:ln w="38100" cap="flat" cmpd="sng">
            <a:no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highlight>
                <a:srgbClr val="B6FF99"/>
              </a:highlight>
              <a:uLnTx/>
              <a:uFillTx/>
              <a:latin typeface="Gill Sans MT" panose="020B0502020104020203" pitchFamily="34" charset="0"/>
              <a:ea typeface="Calibri"/>
              <a:cs typeface="Calibri"/>
              <a:sym typeface="Calibri"/>
            </a:endParaRPr>
          </a:p>
        </p:txBody>
      </p:sp>
      <p:sp>
        <p:nvSpPr>
          <p:cNvPr id="6" name="Google Shape;184;p32">
            <a:extLst>
              <a:ext uri="{FF2B5EF4-FFF2-40B4-BE49-F238E27FC236}">
                <a16:creationId xmlns:a16="http://schemas.microsoft.com/office/drawing/2014/main" id="{C9226EE1-2DE1-2F52-6461-ABEED594112D}"/>
              </a:ext>
            </a:extLst>
          </p:cNvPr>
          <p:cNvSpPr txBox="1"/>
          <p:nvPr/>
        </p:nvSpPr>
        <p:spPr>
          <a:xfrm>
            <a:off x="1110874" y="1703727"/>
            <a:ext cx="6167170" cy="369291"/>
          </a:xfrm>
          <a:prstGeom prst="rect">
            <a:avLst/>
          </a:prstGeom>
          <a:noFill/>
          <a:ln>
            <a:noFill/>
          </a:ln>
        </p:spPr>
        <p:txBody>
          <a:bodyPr spcFirstLastPara="1" wrap="square" lIns="91433" tIns="45700" rIns="91433" bIns="45700" anchor="t" anchorCtr="0">
            <a:spAutoFit/>
          </a:bodyPr>
          <a:lstStyle/>
          <a:p>
            <a:r>
              <a:rPr lang="en-GB">
                <a:solidFill>
                  <a:prstClr val="black"/>
                </a:solidFill>
                <a:latin typeface="Gill Sans MT" panose="020B0502020104020203" pitchFamily="34" charset="0"/>
                <a:ea typeface="Arial"/>
                <a:cs typeface="Arial"/>
                <a:sym typeface="Arial"/>
              </a:rPr>
              <a:t>Idea</a:t>
            </a:r>
            <a:r>
              <a:rPr kumimoji="0" lang="en-GB" i="0" u="none" strike="noStrike" kern="1200" cap="none" spc="0" normalizeH="0" baseline="0" noProof="0">
                <a:ln>
                  <a:noFill/>
                </a:ln>
                <a:solidFill>
                  <a:prstClr val="black"/>
                </a:solidFill>
                <a:effectLst/>
                <a:uLnTx/>
                <a:uFillTx/>
                <a:latin typeface="Gill Sans MT" panose="020B0502020104020203" pitchFamily="34" charset="0"/>
                <a:ea typeface="Arial"/>
                <a:cs typeface="Arial"/>
                <a:sym typeface="Arial"/>
              </a:rPr>
              <a:t>: </a:t>
            </a:r>
            <a:r>
              <a:rPr kumimoji="0" lang="en-GB" i="0" u="none" strike="noStrike" kern="1200" cap="none" spc="0" normalizeH="0" baseline="0" noProof="0">
                <a:ln>
                  <a:noFill/>
                </a:ln>
                <a:solidFill>
                  <a:prstClr val="black"/>
                </a:solidFill>
                <a:effectLst/>
                <a:uLnTx/>
                <a:uFillTx/>
                <a:latin typeface="Gill Sans MT" panose="020B0502020104020203" pitchFamily="34" charset="0"/>
                <a:ea typeface="+mn-ea"/>
                <a:cs typeface="+mn-cs"/>
              </a:rPr>
              <a:t>Biodiversity corridors as school pedestrian routes</a:t>
            </a:r>
          </a:p>
        </p:txBody>
      </p:sp>
      <p:sp>
        <p:nvSpPr>
          <p:cNvPr id="7" name="Google Shape;183;p32">
            <a:extLst>
              <a:ext uri="{FF2B5EF4-FFF2-40B4-BE49-F238E27FC236}">
                <a16:creationId xmlns:a16="http://schemas.microsoft.com/office/drawing/2014/main" id="{F4AD183A-CFA7-C24F-440C-27FBFCB1CA47}"/>
              </a:ext>
            </a:extLst>
          </p:cNvPr>
          <p:cNvSpPr/>
          <p:nvPr/>
        </p:nvSpPr>
        <p:spPr>
          <a:xfrm>
            <a:off x="1966340" y="2470176"/>
            <a:ext cx="8191140" cy="1080400"/>
          </a:xfrm>
          <a:prstGeom prst="roundRect">
            <a:avLst>
              <a:gd name="adj" fmla="val 16667"/>
            </a:avLst>
          </a:prstGeom>
          <a:solidFill>
            <a:srgbClr val="FFAC02"/>
          </a:solidFill>
          <a:ln w="38100" cap="flat" cmpd="sng">
            <a:no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highlight>
                <a:srgbClr val="B6FF99"/>
              </a:highlight>
              <a:uLnTx/>
              <a:uFillTx/>
              <a:latin typeface="Gill Sans MT" panose="020B0502020104020203" pitchFamily="34" charset="0"/>
              <a:ea typeface="Calibri"/>
              <a:cs typeface="Calibri"/>
              <a:sym typeface="Calibri"/>
            </a:endParaRPr>
          </a:p>
        </p:txBody>
      </p:sp>
      <p:sp>
        <p:nvSpPr>
          <p:cNvPr id="8" name="Google Shape;184;p32">
            <a:extLst>
              <a:ext uri="{FF2B5EF4-FFF2-40B4-BE49-F238E27FC236}">
                <a16:creationId xmlns:a16="http://schemas.microsoft.com/office/drawing/2014/main" id="{072A4FEC-DF7F-CDAB-1708-5855FABF4693}"/>
              </a:ext>
            </a:extLst>
          </p:cNvPr>
          <p:cNvSpPr txBox="1"/>
          <p:nvPr/>
        </p:nvSpPr>
        <p:spPr>
          <a:xfrm>
            <a:off x="2133342" y="2551857"/>
            <a:ext cx="8242557" cy="923289"/>
          </a:xfrm>
          <a:prstGeom prst="rect">
            <a:avLst/>
          </a:prstGeom>
          <a:noFill/>
          <a:ln>
            <a:noFill/>
          </a:ln>
        </p:spPr>
        <p:txBody>
          <a:bodyPr spcFirstLastPara="1" wrap="square" lIns="91433" tIns="45700" rIns="91433" bIns="45700" anchor="t" anchorCtr="0">
            <a:spAutoFit/>
          </a:bodyPr>
          <a:lstStyle/>
          <a:p>
            <a:r>
              <a:rPr lang="en-GB" dirty="0">
                <a:solidFill>
                  <a:prstClr val="black"/>
                </a:solidFill>
                <a:latin typeface="Gill Sans MT" panose="020B0502020104020203" pitchFamily="34" charset="0"/>
              </a:rPr>
              <a:t>Hypothesis: Transforming</a:t>
            </a:r>
            <a:r>
              <a:rPr kumimoji="0" lang="en-GB" i="0" u="none" strike="noStrike" kern="1200" cap="none" spc="0" normalizeH="0" baseline="0" noProof="0" dirty="0">
                <a:ln>
                  <a:noFill/>
                </a:ln>
                <a:solidFill>
                  <a:prstClr val="black"/>
                </a:solidFill>
                <a:effectLst/>
                <a:uLnTx/>
                <a:uFillTx/>
                <a:latin typeface="Gill Sans MT" panose="020B0502020104020203" pitchFamily="34" charset="0"/>
                <a:ea typeface="+mn-ea"/>
                <a:cs typeface="+mn-cs"/>
              </a:rPr>
              <a:t> school pedestrian routes into biodiversity corridors that connect and grow safe, cool and green spaces will help every child in Bristol to improve their mental well-being and social interaction. </a:t>
            </a:r>
          </a:p>
        </p:txBody>
      </p:sp>
      <p:sp>
        <p:nvSpPr>
          <p:cNvPr id="9" name="Google Shape;183;p32">
            <a:extLst>
              <a:ext uri="{FF2B5EF4-FFF2-40B4-BE49-F238E27FC236}">
                <a16:creationId xmlns:a16="http://schemas.microsoft.com/office/drawing/2014/main" id="{60E72F87-2299-9E37-2088-CD11DEF0D846}"/>
              </a:ext>
            </a:extLst>
          </p:cNvPr>
          <p:cNvSpPr/>
          <p:nvPr/>
        </p:nvSpPr>
        <p:spPr>
          <a:xfrm>
            <a:off x="3060186" y="3892280"/>
            <a:ext cx="8191140" cy="2765812"/>
          </a:xfrm>
          <a:prstGeom prst="roundRect">
            <a:avLst>
              <a:gd name="adj" fmla="val 16667"/>
            </a:avLst>
          </a:prstGeom>
          <a:solidFill>
            <a:srgbClr val="8BFFE3"/>
          </a:solidFill>
          <a:ln w="38100" cap="flat" cmpd="sng">
            <a:noFill/>
            <a:prstDash val="solid"/>
            <a:miter lim="800000"/>
            <a:headEnd type="none" w="sm" len="sm"/>
            <a:tailEnd type="none" w="sm" len="sm"/>
          </a:ln>
        </p:spPr>
        <p:txBody>
          <a:bodyPr spcFirstLastPara="1" wrap="square" lIns="91433" tIns="45700" rIns="91433"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600" b="0" i="0" u="none" strike="noStrike" kern="1200" cap="none" spc="0" normalizeH="0" baseline="0" noProof="0">
              <a:ln>
                <a:noFill/>
              </a:ln>
              <a:solidFill>
                <a:prstClr val="white"/>
              </a:solidFill>
              <a:effectLst/>
              <a:highlight>
                <a:srgbClr val="B6FF99"/>
              </a:highlight>
              <a:uLnTx/>
              <a:uFillTx/>
              <a:latin typeface="Gill Sans MT" panose="020B0502020104020203" pitchFamily="34" charset="0"/>
              <a:ea typeface="Calibri"/>
              <a:cs typeface="Calibri"/>
              <a:sym typeface="Calibri"/>
            </a:endParaRPr>
          </a:p>
        </p:txBody>
      </p:sp>
      <p:sp>
        <p:nvSpPr>
          <p:cNvPr id="10" name="Google Shape;184;p32">
            <a:extLst>
              <a:ext uri="{FF2B5EF4-FFF2-40B4-BE49-F238E27FC236}">
                <a16:creationId xmlns:a16="http://schemas.microsoft.com/office/drawing/2014/main" id="{75B088DA-15DA-37C2-C660-F1AABCC2622D}"/>
              </a:ext>
            </a:extLst>
          </p:cNvPr>
          <p:cNvSpPr txBox="1"/>
          <p:nvPr/>
        </p:nvSpPr>
        <p:spPr>
          <a:xfrm>
            <a:off x="2934060" y="3991150"/>
            <a:ext cx="8191140" cy="2646838"/>
          </a:xfrm>
          <a:prstGeom prst="rect">
            <a:avLst/>
          </a:prstGeom>
          <a:noFill/>
          <a:ln>
            <a:noFill/>
          </a:ln>
        </p:spPr>
        <p:txBody>
          <a:bodyPr spcFirstLastPara="1" wrap="square" lIns="91433" tIns="45700" rIns="91433" bIns="45700" anchor="t" anchorCtr="0">
            <a:spAutoFit/>
          </a:bodyPr>
          <a:lstStyle/>
          <a:p>
            <a:pPr lvl="1" defTabSz="457200">
              <a:spcAft>
                <a:spcPts val="1200"/>
              </a:spcAft>
              <a:defRPr/>
            </a:pPr>
            <a:r>
              <a:rPr lang="en-GB" dirty="0">
                <a:solidFill>
                  <a:prstClr val="black"/>
                </a:solidFill>
                <a:latin typeface="Gill Sans MT" panose="020B0502020104020203" pitchFamily="34" charset="0"/>
              </a:rPr>
              <a:t>Metrics of success</a:t>
            </a:r>
          </a:p>
          <a:p>
            <a:pPr marL="800100" lvl="1" indent="-342900" defTabSz="457200">
              <a:spcAft>
                <a:spcPts val="1200"/>
              </a:spcAft>
              <a:buFont typeface="Arial" panose="020B0604020202020204" pitchFamily="34" charset="0"/>
              <a:buChar char="•"/>
              <a:defRPr/>
            </a:pPr>
            <a:r>
              <a:rPr lang="en-GB" sz="1800" dirty="0">
                <a:latin typeface="Gill Sans MT" panose="020B0502020104020203" pitchFamily="34" charset="0"/>
                <a:ea typeface="Arial" panose="020B0604020202020204" pitchFamily="34" charset="0"/>
              </a:rPr>
              <a:t>There are potential alternative and safe pedestrian routes through connected green spaces in over 70% of schools in areas of multiple deprivation.</a:t>
            </a:r>
          </a:p>
          <a:p>
            <a:pPr marL="800100" lvl="1" indent="-342900" defTabSz="457200">
              <a:spcAft>
                <a:spcPts val="1200"/>
              </a:spcAft>
              <a:buFont typeface="Arial" panose="020B0604020202020204" pitchFamily="34" charset="0"/>
              <a:buChar char="•"/>
              <a:defRPr/>
            </a:pPr>
            <a:r>
              <a:rPr lang="en-GB" sz="1800" dirty="0">
                <a:effectLst/>
                <a:latin typeface="Gill Sans MT" panose="020B0502020104020203" pitchFamily="34" charset="0"/>
                <a:ea typeface="Arial" panose="020B0604020202020204" pitchFamily="34" charset="0"/>
              </a:rPr>
              <a:t>The time taken to walk through the potential route is no more than 20% more than current routes.</a:t>
            </a:r>
          </a:p>
          <a:p>
            <a:pPr marL="800100" lvl="1" indent="-342900" defTabSz="457200">
              <a:spcAft>
                <a:spcPts val="1200"/>
              </a:spcAft>
              <a:buFont typeface="Arial" panose="020B0604020202020204" pitchFamily="34" charset="0"/>
              <a:buChar char="•"/>
              <a:defRPr/>
            </a:pPr>
            <a:r>
              <a:rPr lang="en-GB" sz="1800" dirty="0">
                <a:effectLst/>
                <a:latin typeface="Gill Sans MT" panose="020B0502020104020203" pitchFamily="34" charset="0"/>
                <a:ea typeface="Arial" panose="020B0604020202020204" pitchFamily="34" charset="0"/>
              </a:rPr>
              <a:t>Within 2 weeks of my testing and iteration, 90% of potential users will indicate an interest in trying the alternative route. </a:t>
            </a:r>
          </a:p>
        </p:txBody>
      </p:sp>
    </p:spTree>
    <p:extLst>
      <p:ext uri="{BB962C8B-B14F-4D97-AF65-F5344CB8AC3E}">
        <p14:creationId xmlns:p14="http://schemas.microsoft.com/office/powerpoint/2010/main" val="314841503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74E67E-39C2-5319-3B9C-05C77AB164D7}"/>
            </a:ext>
          </a:extLst>
        </p:cNvPr>
        <p:cNvGrpSpPr/>
        <p:nvPr/>
      </p:nvGrpSpPr>
      <p:grpSpPr>
        <a:xfrm>
          <a:off x="0" y="0"/>
          <a:ext cx="0" cy="0"/>
          <a:chOff x="0" y="0"/>
          <a:chExt cx="0" cy="0"/>
        </a:xfrm>
      </p:grpSpPr>
      <p:pic>
        <p:nvPicPr>
          <p:cNvPr id="1026" name="Picture 2">
            <a:extLst>
              <a:ext uri="{FF2B5EF4-FFF2-40B4-BE49-F238E27FC236}">
                <a16:creationId xmlns:a16="http://schemas.microsoft.com/office/drawing/2014/main" id="{B36D3917-9E69-B5DD-C32B-8C0FBF75D4A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31042"/>
          <a:stretch/>
        </p:blipFill>
        <p:spPr bwMode="auto">
          <a:xfrm>
            <a:off x="8343898" y="0"/>
            <a:ext cx="3152776" cy="68580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CC9568B-4654-D9ED-5F14-E3E5BD6E2AE8}"/>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67AFDDF4-BD21-30FC-9A63-4A710F71AA9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a typeface="+mn-ea"/>
              <a:cs typeface="+mn-cs"/>
            </a:endParaRPr>
          </a:p>
        </p:txBody>
      </p:sp>
      <p:sp>
        <p:nvSpPr>
          <p:cNvPr id="3" name="Body Medium">
            <a:extLst>
              <a:ext uri="{FF2B5EF4-FFF2-40B4-BE49-F238E27FC236}">
                <a16:creationId xmlns:a16="http://schemas.microsoft.com/office/drawing/2014/main" id="{D4022C5C-3A37-9A82-01E0-364EFD11D4C3}"/>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2800" kern="0" dirty="0">
              <a:solidFill>
                <a:srgbClr val="000000"/>
              </a:solidFill>
              <a:latin typeface="+mj-lt"/>
            </a:endParaRPr>
          </a:p>
        </p:txBody>
      </p:sp>
      <p:sp>
        <p:nvSpPr>
          <p:cNvPr id="4" name="Body Medium">
            <a:extLst>
              <a:ext uri="{FF2B5EF4-FFF2-40B4-BE49-F238E27FC236}">
                <a16:creationId xmlns:a16="http://schemas.microsoft.com/office/drawing/2014/main" id="{EA993DC1-1B96-FD20-60A9-90C7E144C94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5" name="Rectangle 4">
            <a:extLst>
              <a:ext uri="{FF2B5EF4-FFF2-40B4-BE49-F238E27FC236}">
                <a16:creationId xmlns:a16="http://schemas.microsoft.com/office/drawing/2014/main" id="{05F0DDFB-5701-BA96-9BA4-88C84D6CB587}"/>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Body Medium">
            <a:extLst>
              <a:ext uri="{FF2B5EF4-FFF2-40B4-BE49-F238E27FC236}">
                <a16:creationId xmlns:a16="http://schemas.microsoft.com/office/drawing/2014/main" id="{D09FC775-5958-2C9C-DD25-DABE713A49D4}"/>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0" dirty="0">
                <a:solidFill>
                  <a:srgbClr val="000000"/>
                </a:solidFill>
                <a:latin typeface="+mj-lt"/>
              </a:rPr>
              <a:t>Prototype ideas</a:t>
            </a:r>
          </a:p>
        </p:txBody>
      </p:sp>
      <p:graphicFrame>
        <p:nvGraphicFramePr>
          <p:cNvPr id="24" name="Table 23">
            <a:extLst>
              <a:ext uri="{FF2B5EF4-FFF2-40B4-BE49-F238E27FC236}">
                <a16:creationId xmlns:a16="http://schemas.microsoft.com/office/drawing/2014/main" id="{72A4CE28-724B-D4B5-7E80-E5DD3708080C}"/>
              </a:ext>
            </a:extLst>
          </p:cNvPr>
          <p:cNvGraphicFramePr>
            <a:graphicFrameLocks noGrp="1"/>
          </p:cNvGraphicFramePr>
          <p:nvPr>
            <p:extLst>
              <p:ext uri="{D42A27DB-BD31-4B8C-83A1-F6EECF244321}">
                <p14:modId xmlns:p14="http://schemas.microsoft.com/office/powerpoint/2010/main" val="2647522268"/>
              </p:ext>
            </p:extLst>
          </p:nvPr>
        </p:nvGraphicFramePr>
        <p:xfrm>
          <a:off x="395100" y="1907626"/>
          <a:ext cx="7553699" cy="3886155"/>
        </p:xfrm>
        <a:graphic>
          <a:graphicData uri="http://schemas.openxmlformats.org/drawingml/2006/table">
            <a:tbl>
              <a:tblPr firstRow="1" bandRow="1">
                <a:tableStyleId>{5940675A-B579-460E-94D1-54222C63F5DA}</a:tableStyleId>
              </a:tblPr>
              <a:tblGrid>
                <a:gridCol w="4845941">
                  <a:extLst>
                    <a:ext uri="{9D8B030D-6E8A-4147-A177-3AD203B41FA5}">
                      <a16:colId xmlns:a16="http://schemas.microsoft.com/office/drawing/2014/main" val="2420214558"/>
                    </a:ext>
                  </a:extLst>
                </a:gridCol>
                <a:gridCol w="914400">
                  <a:extLst>
                    <a:ext uri="{9D8B030D-6E8A-4147-A177-3AD203B41FA5}">
                      <a16:colId xmlns:a16="http://schemas.microsoft.com/office/drawing/2014/main" val="1247005066"/>
                    </a:ext>
                  </a:extLst>
                </a:gridCol>
                <a:gridCol w="900953">
                  <a:extLst>
                    <a:ext uri="{9D8B030D-6E8A-4147-A177-3AD203B41FA5}">
                      <a16:colId xmlns:a16="http://schemas.microsoft.com/office/drawing/2014/main" val="2606738304"/>
                    </a:ext>
                  </a:extLst>
                </a:gridCol>
                <a:gridCol w="892405">
                  <a:extLst>
                    <a:ext uri="{9D8B030D-6E8A-4147-A177-3AD203B41FA5}">
                      <a16:colId xmlns:a16="http://schemas.microsoft.com/office/drawing/2014/main" val="4151477806"/>
                    </a:ext>
                  </a:extLst>
                </a:gridCol>
              </a:tblGrid>
              <a:tr h="588924">
                <a:tc>
                  <a:txBody>
                    <a:bodyPr/>
                    <a:lstStyle/>
                    <a:p>
                      <a:r>
                        <a:rPr lang="en-GB" sz="1800" b="1" dirty="0"/>
                        <a:t>Option</a:t>
                      </a:r>
                    </a:p>
                  </a:txBody>
                  <a:tcPr>
                    <a:solidFill>
                      <a:schemeClr val="bg2"/>
                    </a:solidFill>
                  </a:tcPr>
                </a:tc>
                <a:tc>
                  <a:txBody>
                    <a:bodyPr/>
                    <a:lstStyle/>
                    <a:p>
                      <a:pPr algn="ctr"/>
                      <a:r>
                        <a:rPr lang="en-GB" sz="1800" b="1" dirty="0"/>
                        <a:t>Metric 1</a:t>
                      </a:r>
                    </a:p>
                  </a:txBody>
                  <a:tcPr>
                    <a:solidFill>
                      <a:schemeClr val="bg2"/>
                    </a:solidFill>
                  </a:tcPr>
                </a:tc>
                <a:tc>
                  <a:txBody>
                    <a:bodyPr/>
                    <a:lstStyle/>
                    <a:p>
                      <a:pPr algn="ctr"/>
                      <a:r>
                        <a:rPr lang="en-GB" sz="1800" b="1" dirty="0"/>
                        <a:t>Metric 2</a:t>
                      </a:r>
                    </a:p>
                  </a:txBody>
                  <a:tcPr>
                    <a:solidFill>
                      <a:schemeClr val="bg2"/>
                    </a:solidFill>
                  </a:tcPr>
                </a:tc>
                <a:tc>
                  <a:txBody>
                    <a:bodyPr/>
                    <a:lstStyle/>
                    <a:p>
                      <a:pPr algn="ctr"/>
                      <a:r>
                        <a:rPr lang="en-GB" sz="1800" b="1" dirty="0"/>
                        <a:t>Metric 3</a:t>
                      </a:r>
                    </a:p>
                  </a:txBody>
                  <a:tcPr>
                    <a:solidFill>
                      <a:schemeClr val="bg2"/>
                    </a:solidFill>
                  </a:tcPr>
                </a:tc>
                <a:extLst>
                  <a:ext uri="{0D108BD9-81ED-4DB2-BD59-A6C34878D82A}">
                    <a16:rowId xmlns:a16="http://schemas.microsoft.com/office/drawing/2014/main" val="2325016659"/>
                  </a:ext>
                </a:extLst>
              </a:tr>
              <a:tr h="1203324">
                <a:tc>
                  <a:txBody>
                    <a:bodyPr/>
                    <a:lstStyle/>
                    <a:p>
                      <a:r>
                        <a:rPr lang="en-GB" sz="1800" dirty="0"/>
                        <a:t>School route mapping workshop with children, parents and nature specialists to map existing walks to school and spot opportunities for greening. </a:t>
                      </a:r>
                    </a:p>
                  </a:txBody>
                  <a:tcPr/>
                </a:tc>
                <a:tc>
                  <a:txBody>
                    <a:bodyPr/>
                    <a:lstStyle/>
                    <a:p>
                      <a:pPr algn="ctr"/>
                      <a:r>
                        <a:rPr lang="en-GB" sz="1800" dirty="0"/>
                        <a:t>X</a:t>
                      </a:r>
                    </a:p>
                  </a:txBody>
                  <a:tcPr/>
                </a:tc>
                <a:tc>
                  <a:txBody>
                    <a:bodyPr/>
                    <a:lstStyle/>
                    <a:p>
                      <a:pPr algn="ctr"/>
                      <a:r>
                        <a:rPr lang="en-GB" sz="1800" dirty="0"/>
                        <a:t>X</a:t>
                      </a:r>
                    </a:p>
                  </a:txBody>
                  <a:tcPr/>
                </a:tc>
                <a:tc>
                  <a:txBody>
                    <a:bodyPr/>
                    <a:lstStyle/>
                    <a:p>
                      <a:pPr algn="ctr"/>
                      <a:r>
                        <a:rPr lang="en-GB" sz="1800" dirty="0"/>
                        <a:t>X</a:t>
                      </a:r>
                    </a:p>
                  </a:txBody>
                  <a:tcPr/>
                </a:tc>
                <a:extLst>
                  <a:ext uri="{0D108BD9-81ED-4DB2-BD59-A6C34878D82A}">
                    <a16:rowId xmlns:a16="http://schemas.microsoft.com/office/drawing/2014/main" val="2122076954"/>
                  </a:ext>
                </a:extLst>
              </a:tr>
              <a:tr h="686699">
                <a:tc>
                  <a:txBody>
                    <a:bodyPr/>
                    <a:lstStyle/>
                    <a:p>
                      <a:r>
                        <a:rPr lang="en-GB" sz="1800" dirty="0"/>
                        <a:t>School route biodiversity audit with children and nature specialist to identify opportunities	</a:t>
                      </a:r>
                    </a:p>
                  </a:txBody>
                  <a:tcPr/>
                </a:tc>
                <a:tc>
                  <a:txBody>
                    <a:bodyPr/>
                    <a:lstStyle/>
                    <a:p>
                      <a:pPr algn="ctr"/>
                      <a:r>
                        <a:rPr lang="en-GB" sz="1800" dirty="0"/>
                        <a:t>X</a:t>
                      </a:r>
                    </a:p>
                  </a:txBody>
                  <a:tcPr/>
                </a:tc>
                <a:tc>
                  <a:txBody>
                    <a:bodyPr/>
                    <a:lstStyle/>
                    <a:p>
                      <a:pPr algn="ctr"/>
                      <a:endParaRPr lang="en-GB" sz="1800" dirty="0"/>
                    </a:p>
                  </a:txBody>
                  <a:tcPr/>
                </a:tc>
                <a:tc>
                  <a:txBody>
                    <a:bodyPr/>
                    <a:lstStyle/>
                    <a:p>
                      <a:pPr algn="ctr"/>
                      <a:endParaRPr lang="en-GB" sz="1800" dirty="0"/>
                    </a:p>
                  </a:txBody>
                  <a:tcPr/>
                </a:tc>
                <a:extLst>
                  <a:ext uri="{0D108BD9-81ED-4DB2-BD59-A6C34878D82A}">
                    <a16:rowId xmlns:a16="http://schemas.microsoft.com/office/drawing/2014/main" val="1967496103"/>
                  </a:ext>
                </a:extLst>
              </a:tr>
              <a:tr h="1356052">
                <a:tc>
                  <a:txBody>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GB" sz="1800" dirty="0"/>
                        <a:t>School route greening meetup where teachers, students and parents gather to plant bulbs, spread pollinator seeds, etc in public green spaces on school routes</a:t>
                      </a:r>
                    </a:p>
                  </a:txBody>
                  <a:tcPr/>
                </a:tc>
                <a:tc>
                  <a:txBody>
                    <a:bodyPr/>
                    <a:lstStyle/>
                    <a:p>
                      <a:pPr algn="ctr"/>
                      <a:endParaRPr lang="en-GB" sz="1800" dirty="0"/>
                    </a:p>
                  </a:txBody>
                  <a:tcPr/>
                </a:tc>
                <a:tc>
                  <a:txBody>
                    <a:bodyPr/>
                    <a:lstStyle/>
                    <a:p>
                      <a:pPr algn="ctr"/>
                      <a:endParaRPr lang="en-GB" sz="1800" dirty="0"/>
                    </a:p>
                  </a:txBody>
                  <a:tcPr/>
                </a:tc>
                <a:tc>
                  <a:txBody>
                    <a:bodyPr/>
                    <a:lstStyle/>
                    <a:p>
                      <a:pPr algn="ctr"/>
                      <a:r>
                        <a:rPr lang="en-GB" sz="1800" dirty="0"/>
                        <a:t>X</a:t>
                      </a:r>
                    </a:p>
                  </a:txBody>
                  <a:tcPr/>
                </a:tc>
                <a:extLst>
                  <a:ext uri="{0D108BD9-81ED-4DB2-BD59-A6C34878D82A}">
                    <a16:rowId xmlns:a16="http://schemas.microsoft.com/office/drawing/2014/main" val="3058974369"/>
                  </a:ext>
                </a:extLst>
              </a:tr>
            </a:tbl>
          </a:graphicData>
        </a:graphic>
      </p:graphicFrame>
      <p:sp>
        <p:nvSpPr>
          <p:cNvPr id="28" name="TextBox 27">
            <a:extLst>
              <a:ext uri="{FF2B5EF4-FFF2-40B4-BE49-F238E27FC236}">
                <a16:creationId xmlns:a16="http://schemas.microsoft.com/office/drawing/2014/main" id="{FC662BAA-DBF7-DEBD-E326-46D0C5E9D8BF}"/>
              </a:ext>
            </a:extLst>
          </p:cNvPr>
          <p:cNvSpPr txBox="1"/>
          <p:nvPr/>
        </p:nvSpPr>
        <p:spPr>
          <a:xfrm>
            <a:off x="287151" y="5904373"/>
            <a:ext cx="7674722" cy="738664"/>
          </a:xfrm>
          <a:prstGeom prst="rect">
            <a:avLst/>
          </a:prstGeom>
          <a:noFill/>
        </p:spPr>
        <p:txBody>
          <a:bodyPr wrap="square">
            <a:spAutoFit/>
          </a:bodyPr>
          <a:lstStyle/>
          <a:p>
            <a:r>
              <a:rPr lang="en-GB" sz="1050" dirty="0"/>
              <a:t>Metric 1: There are potential alternative and safe pedestrian routes through connected green spaces in over 70% of schools in areas of multiple deprivation.</a:t>
            </a:r>
          </a:p>
          <a:p>
            <a:r>
              <a:rPr lang="en-GB" sz="1050" dirty="0"/>
              <a:t>Metric 2: The time taken to walk through the potential route is no more than 20% more than current routes.</a:t>
            </a:r>
          </a:p>
          <a:p>
            <a:r>
              <a:rPr lang="en-GB" sz="1050" dirty="0"/>
              <a:t>Metric 3: Within 2 weeks of my testing and iteration, 90% of potential users will indicate an interest in trying the alternative route. </a:t>
            </a:r>
          </a:p>
        </p:txBody>
      </p:sp>
    </p:spTree>
    <p:extLst>
      <p:ext uri="{BB962C8B-B14F-4D97-AF65-F5344CB8AC3E}">
        <p14:creationId xmlns:p14="http://schemas.microsoft.com/office/powerpoint/2010/main" val="3714187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4D9F5-058D-0EC1-703A-D7D509BD42B1}"/>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C38BD039-1B50-6DB7-8AC6-EB08A7EA5DA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6" name="Rectangle 5">
            <a:extLst>
              <a:ext uri="{FF2B5EF4-FFF2-40B4-BE49-F238E27FC236}">
                <a16:creationId xmlns:a16="http://schemas.microsoft.com/office/drawing/2014/main" id="{2BE97D90-F80D-ACC5-7C63-688A5DCACA68}"/>
              </a:ext>
            </a:extLst>
          </p:cNvPr>
          <p:cNvSpPr/>
          <p:nvPr/>
        </p:nvSpPr>
        <p:spPr>
          <a:xfrm>
            <a:off x="0" y="0"/>
            <a:ext cx="11496674" cy="1441149"/>
          </a:xfrm>
          <a:prstGeom prst="rect">
            <a:avLst/>
          </a:prstGeom>
          <a:solidFill>
            <a:srgbClr val="FFAC0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7" name="Body Medium">
            <a:extLst>
              <a:ext uri="{FF2B5EF4-FFF2-40B4-BE49-F238E27FC236}">
                <a16:creationId xmlns:a16="http://schemas.microsoft.com/office/drawing/2014/main" id="{A6E1E62B-7FD0-2A36-727D-05E4B9EA58B2}"/>
              </a:ext>
            </a:extLst>
          </p:cNvPr>
          <p:cNvSpPr/>
          <p:nvPr/>
        </p:nvSpPr>
        <p:spPr>
          <a:xfrm>
            <a:off x="568180" y="481799"/>
            <a:ext cx="10360313" cy="477549"/>
          </a:xfrm>
          <a:prstGeom prst="rect">
            <a:avLst/>
          </a:prstGeom>
          <a:noFill/>
          <a:ln/>
        </p:spPr>
        <p:txBody>
          <a:bodyPr wrap="square" lIns="0" tIns="0" rIns="0" bIns="0" rtlCol="0" anchor="t"/>
          <a:lstStyle/>
          <a:p>
            <a:pPr defTabSz="457200">
              <a:defRPr/>
            </a:pPr>
            <a:r>
              <a:rPr lang="en-GB" sz="3200">
                <a:effectLst/>
                <a:latin typeface="Gill Sans MT" panose="020B0502020104020203" pitchFamily="34" charset="0"/>
                <a:ea typeface="Arial" panose="020B0604020202020204" pitchFamily="34" charset="0"/>
              </a:rPr>
              <a:t>Tips for gathering useful feedback</a:t>
            </a:r>
          </a:p>
        </p:txBody>
      </p:sp>
      <p:pic>
        <p:nvPicPr>
          <p:cNvPr id="2050" name="Picture 2">
            <a:extLst>
              <a:ext uri="{FF2B5EF4-FFF2-40B4-BE49-F238E27FC236}">
                <a16:creationId xmlns:a16="http://schemas.microsoft.com/office/drawing/2014/main" id="{1FA9B1FB-2F76-513C-44F7-696E54F58E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3424" y="4824413"/>
            <a:ext cx="3143250" cy="193357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98BC028-51E1-FB65-22A5-41B7EABCEB6F}"/>
              </a:ext>
            </a:extLst>
          </p:cNvPr>
          <p:cNvSpPr txBox="1"/>
          <p:nvPr/>
        </p:nvSpPr>
        <p:spPr>
          <a:xfrm>
            <a:off x="117545" y="1695147"/>
            <a:ext cx="10810948" cy="3631763"/>
          </a:xfrm>
          <a:prstGeom prst="rect">
            <a:avLst/>
          </a:prstGeom>
          <a:noFill/>
        </p:spPr>
        <p:txBody>
          <a:bodyPr wrap="square">
            <a:spAutoFit/>
          </a:bodyPr>
          <a:lstStyle/>
          <a:p>
            <a:pPr marL="800100" lvl="1" indent="-342900" defTabSz="457200">
              <a:spcAft>
                <a:spcPts val="1200"/>
              </a:spcAft>
              <a:buFont typeface="Arial" panose="020B0604020202020204" pitchFamily="34" charset="0"/>
              <a:buChar char="•"/>
              <a:defRPr/>
            </a:pPr>
            <a:r>
              <a:rPr lang="en-GB" sz="2000" dirty="0">
                <a:latin typeface="Gill Sans MT" panose="020B0502020104020203" pitchFamily="34" charset="0"/>
                <a:ea typeface="Arial" panose="020B0604020202020204" pitchFamily="34" charset="0"/>
              </a:rPr>
              <a:t>T</a:t>
            </a:r>
            <a:r>
              <a:rPr lang="en-GB" sz="2000" dirty="0">
                <a:effectLst/>
                <a:latin typeface="Gill Sans MT" panose="020B0502020104020203" pitchFamily="34" charset="0"/>
                <a:ea typeface="Arial" panose="020B0604020202020204" pitchFamily="34" charset="0"/>
              </a:rPr>
              <a:t>hink about incentives for participating</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Script the beginning and end of your feedback process </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Ask users to ‘think out loud’ as they engage with your prototype</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Don’t rush to explain – observe, record without judgement</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Invite users to perform a specific task, where relevant </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Run multiple tests with small groups, iterating your prototype in-between each test </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Invite multiple kinds of stakeholder as testers </a:t>
            </a:r>
          </a:p>
          <a:p>
            <a:pPr marL="800100" lvl="1" indent="-342900" defTabSz="457200">
              <a:spcAft>
                <a:spcPts val="1200"/>
              </a:spcAft>
              <a:buFont typeface="Arial" panose="020B0604020202020204" pitchFamily="34" charset="0"/>
              <a:buChar char="•"/>
              <a:defRPr/>
            </a:pPr>
            <a:r>
              <a:rPr lang="en-GB" sz="2000" dirty="0">
                <a:effectLst/>
                <a:latin typeface="Gill Sans MT" panose="020B0502020104020203" pitchFamily="34" charset="0"/>
                <a:ea typeface="Arial" panose="020B0604020202020204" pitchFamily="34" charset="0"/>
              </a:rPr>
              <a:t>Thank users for their time</a:t>
            </a:r>
          </a:p>
        </p:txBody>
      </p:sp>
    </p:spTree>
    <p:extLst>
      <p:ext uri="{BB962C8B-B14F-4D97-AF65-F5344CB8AC3E}">
        <p14:creationId xmlns:p14="http://schemas.microsoft.com/office/powerpoint/2010/main" val="330213144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27C38A-A179-362C-86BF-F4C37A689C9A}"/>
            </a:ext>
          </a:extLst>
        </p:cNvPr>
        <p:cNvGrpSpPr/>
        <p:nvPr/>
      </p:nvGrpSpPr>
      <p:grpSpPr>
        <a:xfrm>
          <a:off x="0" y="0"/>
          <a:ext cx="0" cy="0"/>
          <a:chOff x="0" y="0"/>
          <a:chExt cx="0" cy="0"/>
        </a:xfrm>
      </p:grpSpPr>
      <p:pic>
        <p:nvPicPr>
          <p:cNvPr id="2" name="Picture 1" descr="A colorful fireworks and stars&#10;&#10;AI-generated content may be incorrect.">
            <a:extLst>
              <a:ext uri="{FF2B5EF4-FFF2-40B4-BE49-F238E27FC236}">
                <a16:creationId xmlns:a16="http://schemas.microsoft.com/office/drawing/2014/main" id="{B0121D68-B222-BE35-4EEB-F748604D25D0}"/>
              </a:ext>
            </a:extLst>
          </p:cNvPr>
          <p:cNvPicPr>
            <a:picLocks noChangeAspect="1"/>
          </p:cNvPicPr>
          <p:nvPr/>
        </p:nvPicPr>
        <p:blipFill>
          <a:blip r:embed="rId3">
            <a:extLst>
              <a:ext uri="{28A0092B-C50C-407E-A947-70E740481C1C}">
                <a14:useLocalDpi xmlns:a14="http://schemas.microsoft.com/office/drawing/2010/main" val="0"/>
              </a:ext>
            </a:extLst>
          </a:blip>
          <a:srcRect l="39592" r="23123"/>
          <a:stretch/>
        </p:blipFill>
        <p:spPr>
          <a:xfrm>
            <a:off x="7563150" y="0"/>
            <a:ext cx="3933524" cy="6858000"/>
          </a:xfrm>
          <a:prstGeom prst="rect">
            <a:avLst/>
          </a:prstGeom>
        </p:spPr>
      </p:pic>
      <p:sp>
        <p:nvSpPr>
          <p:cNvPr id="17" name="Body Medium">
            <a:extLst>
              <a:ext uri="{FF2B5EF4-FFF2-40B4-BE49-F238E27FC236}">
                <a16:creationId xmlns:a16="http://schemas.microsoft.com/office/drawing/2014/main" id="{9C54BE5F-E384-59BC-F358-FBCE2EF8297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4" name="Rectangle 3">
            <a:extLst>
              <a:ext uri="{FF2B5EF4-FFF2-40B4-BE49-F238E27FC236}">
                <a16:creationId xmlns:a16="http://schemas.microsoft.com/office/drawing/2014/main" id="{BCAC3E23-065B-5106-1979-020AA444778C}"/>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Rectangle 5">
            <a:extLst>
              <a:ext uri="{FF2B5EF4-FFF2-40B4-BE49-F238E27FC236}">
                <a16:creationId xmlns:a16="http://schemas.microsoft.com/office/drawing/2014/main" id="{2027FFBF-14A6-23FD-4A90-34F7BF6E8159}"/>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A22A406E-2033-7FDE-131E-997200A18830}"/>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2800" kern="0">
                <a:solidFill>
                  <a:srgbClr val="000000"/>
                </a:solidFill>
                <a:latin typeface="+mj-lt"/>
              </a:rPr>
              <a:t>Activity 2: Planning your prototype (15 min)</a:t>
            </a:r>
          </a:p>
        </p:txBody>
      </p:sp>
      <p:sp>
        <p:nvSpPr>
          <p:cNvPr id="11" name="TextBox 10">
            <a:extLst>
              <a:ext uri="{FF2B5EF4-FFF2-40B4-BE49-F238E27FC236}">
                <a16:creationId xmlns:a16="http://schemas.microsoft.com/office/drawing/2014/main" id="{2D8EC50E-B1AB-491A-9DE3-D1F73659E20F}"/>
              </a:ext>
            </a:extLst>
          </p:cNvPr>
          <p:cNvSpPr txBox="1"/>
          <p:nvPr/>
        </p:nvSpPr>
        <p:spPr>
          <a:xfrm>
            <a:off x="554452" y="1735095"/>
            <a:ext cx="6454246" cy="3885294"/>
          </a:xfrm>
          <a:prstGeom prst="rect">
            <a:avLst/>
          </a:prstGeom>
          <a:noFill/>
        </p:spPr>
        <p:txBody>
          <a:bodyPr wrap="square">
            <a:spAutoFit/>
          </a:bodyPr>
          <a:lstStyle/>
          <a:p>
            <a:pPr defTabSz="457200">
              <a:lnSpc>
                <a:spcPct val="150000"/>
              </a:lnSpc>
              <a:spcAft>
                <a:spcPts val="1200"/>
              </a:spcAft>
              <a:defRPr/>
            </a:pPr>
            <a:r>
              <a:rPr lang="en-GB" sz="2000">
                <a:latin typeface="+mj-lt"/>
                <a:ea typeface="Visuelt Pro ExtraLight"/>
              </a:rPr>
              <a:t>In this activity, you are encouraged to plan the creation and testing of a physical or digital planet-centric prototype.</a:t>
            </a:r>
          </a:p>
          <a:p>
            <a:pPr defTabSz="457200">
              <a:lnSpc>
                <a:spcPct val="150000"/>
              </a:lnSpc>
              <a:spcAft>
                <a:spcPts val="1200"/>
              </a:spcAft>
              <a:defRPr/>
            </a:pPr>
            <a:r>
              <a:rPr lang="en-GB" sz="2000">
                <a:latin typeface="+mj-lt"/>
                <a:ea typeface="Visuelt Pro ExtraLight"/>
              </a:rPr>
              <a:t>Remember to use simple materials and to focus on the core features of your idea. </a:t>
            </a:r>
          </a:p>
          <a:p>
            <a:pPr defTabSz="457200">
              <a:lnSpc>
                <a:spcPct val="150000"/>
              </a:lnSpc>
              <a:spcAft>
                <a:spcPts val="1200"/>
              </a:spcAft>
              <a:defRPr/>
            </a:pPr>
            <a:r>
              <a:rPr lang="en-GB" sz="2000">
                <a:latin typeface="+mj-lt"/>
                <a:ea typeface="Visuelt Pro ExtraLight"/>
              </a:rPr>
              <a:t>Remember to include your:</a:t>
            </a:r>
          </a:p>
          <a:p>
            <a:pPr marL="342900" indent="-342900" defTabSz="457200">
              <a:lnSpc>
                <a:spcPct val="150000"/>
              </a:lnSpc>
              <a:spcAft>
                <a:spcPts val="1200"/>
              </a:spcAft>
              <a:buFont typeface="Arial" panose="020B0604020202020204" pitchFamily="34" charset="0"/>
              <a:buChar char="•"/>
              <a:defRPr/>
            </a:pPr>
            <a:r>
              <a:rPr lang="en-GB" sz="2000">
                <a:latin typeface="+mj-lt"/>
                <a:ea typeface="Visuelt Pro ExtraLight"/>
              </a:rPr>
              <a:t>Hypothesis</a:t>
            </a:r>
          </a:p>
          <a:p>
            <a:pPr marL="342900" indent="-342900" defTabSz="457200">
              <a:lnSpc>
                <a:spcPct val="150000"/>
              </a:lnSpc>
              <a:spcAft>
                <a:spcPts val="1200"/>
              </a:spcAft>
              <a:buFont typeface="Arial" panose="020B0604020202020204" pitchFamily="34" charset="0"/>
              <a:buChar char="•"/>
              <a:defRPr/>
            </a:pPr>
            <a:r>
              <a:rPr lang="en-GB" sz="2000">
                <a:latin typeface="+mj-lt"/>
                <a:ea typeface="Visuelt Pro ExtraLight"/>
              </a:rPr>
              <a:t>Metrics of success</a:t>
            </a:r>
          </a:p>
        </p:txBody>
      </p:sp>
    </p:spTree>
    <p:extLst>
      <p:ext uri="{BB962C8B-B14F-4D97-AF65-F5344CB8AC3E}">
        <p14:creationId xmlns:p14="http://schemas.microsoft.com/office/powerpoint/2010/main" val="351129346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EADC4C-7159-2C7A-BC7B-F7859A116835}"/>
            </a:ext>
          </a:extLst>
        </p:cNvPr>
        <p:cNvGrpSpPr/>
        <p:nvPr/>
      </p:nvGrpSpPr>
      <p:grpSpPr>
        <a:xfrm>
          <a:off x="0" y="0"/>
          <a:ext cx="0" cy="0"/>
          <a:chOff x="0" y="0"/>
          <a:chExt cx="0" cy="0"/>
        </a:xfrm>
      </p:grpSpPr>
      <p:sp>
        <p:nvSpPr>
          <p:cNvPr id="17" name="Body Medium">
            <a:extLst>
              <a:ext uri="{FF2B5EF4-FFF2-40B4-BE49-F238E27FC236}">
                <a16:creationId xmlns:a16="http://schemas.microsoft.com/office/drawing/2014/main" id="{C23F7D00-A99F-A8B6-54E7-AEEF38667A03}"/>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pic>
        <p:nvPicPr>
          <p:cNvPr id="8" name="Picture 7">
            <a:extLst>
              <a:ext uri="{FF2B5EF4-FFF2-40B4-BE49-F238E27FC236}">
                <a16:creationId xmlns:a16="http://schemas.microsoft.com/office/drawing/2014/main" id="{37B03787-0B21-E301-3C19-405CEBEF3BB2}"/>
              </a:ext>
            </a:extLst>
          </p:cNvPr>
          <p:cNvPicPr>
            <a:picLocks noChangeAspect="1"/>
          </p:cNvPicPr>
          <p:nvPr/>
        </p:nvPicPr>
        <p:blipFill>
          <a:blip r:embed="rId3"/>
          <a:stretch>
            <a:fillRect/>
          </a:stretch>
        </p:blipFill>
        <p:spPr>
          <a:xfrm>
            <a:off x="242200" y="223146"/>
            <a:ext cx="9497909" cy="6411708"/>
          </a:xfrm>
          <a:prstGeom prst="rect">
            <a:avLst/>
          </a:prstGeom>
        </p:spPr>
      </p:pic>
    </p:spTree>
    <p:extLst>
      <p:ext uri="{BB962C8B-B14F-4D97-AF65-F5344CB8AC3E}">
        <p14:creationId xmlns:p14="http://schemas.microsoft.com/office/powerpoint/2010/main" val="15533506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32B6CA-264D-2DB0-F00B-BBC5D5AB85F3}"/>
            </a:ext>
          </a:extLst>
        </p:cNvPr>
        <p:cNvGrpSpPr/>
        <p:nvPr/>
      </p:nvGrpSpPr>
      <p:grpSpPr>
        <a:xfrm>
          <a:off x="0" y="0"/>
          <a:ext cx="0" cy="0"/>
          <a:chOff x="0" y="0"/>
          <a:chExt cx="0" cy="0"/>
        </a:xfrm>
      </p:grpSpPr>
      <p:pic>
        <p:nvPicPr>
          <p:cNvPr id="3" name="Picture 2" descr="A group of colorful circles&#10;&#10;AI-generated content may be incorrect.">
            <a:extLst>
              <a:ext uri="{FF2B5EF4-FFF2-40B4-BE49-F238E27FC236}">
                <a16:creationId xmlns:a16="http://schemas.microsoft.com/office/drawing/2014/main" id="{D9186421-AD6C-268E-2625-FF741081AC73}"/>
              </a:ext>
            </a:extLst>
          </p:cNvPr>
          <p:cNvPicPr>
            <a:picLocks noChangeAspect="1"/>
          </p:cNvPicPr>
          <p:nvPr/>
        </p:nvPicPr>
        <p:blipFill>
          <a:blip r:embed="rId3">
            <a:extLst>
              <a:ext uri="{28A0092B-C50C-407E-A947-70E740481C1C}">
                <a14:useLocalDpi xmlns:a14="http://schemas.microsoft.com/office/drawing/2010/main" val="0"/>
              </a:ext>
            </a:extLst>
          </a:blip>
          <a:srcRect l="-1" t="-1690" r="2" b="31689"/>
          <a:stretch/>
        </p:blipFill>
        <p:spPr>
          <a:xfrm>
            <a:off x="0" y="1266536"/>
            <a:ext cx="11496674" cy="6228051"/>
          </a:xfrm>
          <a:prstGeom prst="rect">
            <a:avLst/>
          </a:prstGeom>
        </p:spPr>
      </p:pic>
      <p:sp>
        <p:nvSpPr>
          <p:cNvPr id="17" name="Body Medium">
            <a:extLst>
              <a:ext uri="{FF2B5EF4-FFF2-40B4-BE49-F238E27FC236}">
                <a16:creationId xmlns:a16="http://schemas.microsoft.com/office/drawing/2014/main" id="{9F9EA0DD-A1D3-17D1-0BAF-A6FA57431151}"/>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6" name="Rectangle 5">
            <a:extLst>
              <a:ext uri="{FF2B5EF4-FFF2-40B4-BE49-F238E27FC236}">
                <a16:creationId xmlns:a16="http://schemas.microsoft.com/office/drawing/2014/main" id="{90CAF29D-2765-E116-BE56-B1B70A9EBD7C}"/>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Body Medium">
            <a:extLst>
              <a:ext uri="{FF2B5EF4-FFF2-40B4-BE49-F238E27FC236}">
                <a16:creationId xmlns:a16="http://schemas.microsoft.com/office/drawing/2014/main" id="{A696861A-BA4D-7801-80D7-198D05AA235C}"/>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dirty="0">
                <a:solidFill>
                  <a:srgbClr val="000000"/>
                </a:solidFill>
                <a:latin typeface="+mj-lt"/>
              </a:rPr>
              <a:t>Reflect and share</a:t>
            </a:r>
          </a:p>
        </p:txBody>
      </p:sp>
    </p:spTree>
    <p:extLst>
      <p:ext uri="{BB962C8B-B14F-4D97-AF65-F5344CB8AC3E}">
        <p14:creationId xmlns:p14="http://schemas.microsoft.com/office/powerpoint/2010/main" val="422275953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1CD128-4030-0073-BDF9-35978D21118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3DE5E770-DD5C-AC0B-8503-D69518800F89}"/>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DF847E43-DBD2-3850-10BC-5FB83AE1484E}"/>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4" name="Rectangle 3">
            <a:extLst>
              <a:ext uri="{FF2B5EF4-FFF2-40B4-BE49-F238E27FC236}">
                <a16:creationId xmlns:a16="http://schemas.microsoft.com/office/drawing/2014/main" id="{A8E0C5F9-74B6-6EF0-929E-B990CE6087AC}"/>
              </a:ext>
            </a:extLst>
          </p:cNvPr>
          <p:cNvSpPr/>
          <p:nvPr/>
        </p:nvSpPr>
        <p:spPr>
          <a:xfrm>
            <a:off x="98119" y="3606713"/>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5" name="Body Medium">
            <a:extLst>
              <a:ext uri="{FF2B5EF4-FFF2-40B4-BE49-F238E27FC236}">
                <a16:creationId xmlns:a16="http://schemas.microsoft.com/office/drawing/2014/main" id="{D8C55DDE-E0C5-79E7-2D42-264F63D750F6}"/>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dirty="0">
                <a:solidFill>
                  <a:srgbClr val="000000"/>
                </a:solidFill>
                <a:latin typeface="Gill Sans MT" panose="020B0502020104020203" pitchFamily="34" charset="0"/>
              </a:rPr>
              <a:t>Next steps</a:t>
            </a:r>
          </a:p>
        </p:txBody>
      </p:sp>
      <p:sp>
        <p:nvSpPr>
          <p:cNvPr id="9" name="TextBox 8">
            <a:extLst>
              <a:ext uri="{FF2B5EF4-FFF2-40B4-BE49-F238E27FC236}">
                <a16:creationId xmlns:a16="http://schemas.microsoft.com/office/drawing/2014/main" id="{F4A32660-BC15-20F6-1D5E-5A3364EDA410}"/>
              </a:ext>
            </a:extLst>
          </p:cNvPr>
          <p:cNvSpPr txBox="1"/>
          <p:nvPr/>
        </p:nvSpPr>
        <p:spPr>
          <a:xfrm>
            <a:off x="2043424" y="3697125"/>
            <a:ext cx="1557677" cy="1304203"/>
          </a:xfrm>
          <a:prstGeom prst="rect">
            <a:avLst/>
          </a:prstGeom>
          <a:noFill/>
        </p:spPr>
        <p:txBody>
          <a:bodyPr wrap="square" lIns="91440" tIns="45720" rIns="91440" bIns="45720" rtlCol="0" anchor="t">
            <a:spAutoFit/>
          </a:bodyPr>
          <a:lstStyle/>
          <a:p>
            <a:pPr algn="ctr">
              <a:lnSpc>
                <a:spcPct val="150000"/>
              </a:lnSpc>
            </a:pPr>
            <a:r>
              <a:rPr lang="en-GB">
                <a:latin typeface="Gill Sans MT" panose="020B0502020104020203" pitchFamily="34" charset="0"/>
              </a:rPr>
              <a:t>Explore Enterprise</a:t>
            </a:r>
          </a:p>
          <a:p>
            <a:pPr algn="ctr">
              <a:lnSpc>
                <a:spcPct val="150000"/>
              </a:lnSpc>
            </a:pPr>
            <a:r>
              <a:rPr lang="en-GB">
                <a:latin typeface="Gill Sans MT" panose="020B0502020104020203" pitchFamily="34" charset="0"/>
              </a:rPr>
              <a:t>May 2025</a:t>
            </a:r>
          </a:p>
        </p:txBody>
      </p:sp>
      <p:sp>
        <p:nvSpPr>
          <p:cNvPr id="20" name="Oval 19">
            <a:extLst>
              <a:ext uri="{FF2B5EF4-FFF2-40B4-BE49-F238E27FC236}">
                <a16:creationId xmlns:a16="http://schemas.microsoft.com/office/drawing/2014/main" id="{5F99A45C-14D1-376A-5ABC-31EC0860DB3F}"/>
              </a:ext>
            </a:extLst>
          </p:cNvPr>
          <p:cNvSpPr/>
          <p:nvPr/>
        </p:nvSpPr>
        <p:spPr>
          <a:xfrm>
            <a:off x="4092612" y="2788213"/>
            <a:ext cx="5034629" cy="332016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21" name="Oval 20">
            <a:extLst>
              <a:ext uri="{FF2B5EF4-FFF2-40B4-BE49-F238E27FC236}">
                <a16:creationId xmlns:a16="http://schemas.microsoft.com/office/drawing/2014/main" id="{DE646718-F05E-3130-8325-17A4004E5537}"/>
              </a:ext>
            </a:extLst>
          </p:cNvPr>
          <p:cNvSpPr/>
          <p:nvPr/>
        </p:nvSpPr>
        <p:spPr>
          <a:xfrm>
            <a:off x="5697180" y="2951174"/>
            <a:ext cx="3528751" cy="318673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22" name="Oval 21">
            <a:extLst>
              <a:ext uri="{FF2B5EF4-FFF2-40B4-BE49-F238E27FC236}">
                <a16:creationId xmlns:a16="http://schemas.microsoft.com/office/drawing/2014/main" id="{ABFBC688-F132-8DD0-11E4-13019D31766A}"/>
              </a:ext>
            </a:extLst>
          </p:cNvPr>
          <p:cNvSpPr/>
          <p:nvPr/>
        </p:nvSpPr>
        <p:spPr>
          <a:xfrm>
            <a:off x="5978327" y="3052465"/>
            <a:ext cx="3528751" cy="3186732"/>
          </a:xfrm>
          <a:prstGeom prst="ellipse">
            <a:avLst/>
          </a:prstGeom>
          <a:solidFill>
            <a:srgbClr val="FFFFFF">
              <a:alpha val="1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23" name="Oval 22">
            <a:extLst>
              <a:ext uri="{FF2B5EF4-FFF2-40B4-BE49-F238E27FC236}">
                <a16:creationId xmlns:a16="http://schemas.microsoft.com/office/drawing/2014/main" id="{875FDAD9-8829-8184-1F0B-D7E51128C283}"/>
              </a:ext>
            </a:extLst>
          </p:cNvPr>
          <p:cNvSpPr/>
          <p:nvPr/>
        </p:nvSpPr>
        <p:spPr>
          <a:xfrm>
            <a:off x="5342954" y="4023253"/>
            <a:ext cx="1028576" cy="885643"/>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2" name="TextBox 11">
            <a:extLst>
              <a:ext uri="{FF2B5EF4-FFF2-40B4-BE49-F238E27FC236}">
                <a16:creationId xmlns:a16="http://schemas.microsoft.com/office/drawing/2014/main" id="{A881E088-FDDA-F2F3-F066-E2724D387B2C}"/>
              </a:ext>
            </a:extLst>
          </p:cNvPr>
          <p:cNvSpPr txBox="1"/>
          <p:nvPr/>
        </p:nvSpPr>
        <p:spPr>
          <a:xfrm>
            <a:off x="4309796" y="1711461"/>
            <a:ext cx="6917004" cy="3662541"/>
          </a:xfrm>
          <a:prstGeom prst="rect">
            <a:avLst/>
          </a:prstGeom>
          <a:solidFill>
            <a:srgbClr val="FFFFFF"/>
          </a:solidFill>
        </p:spPr>
        <p:txBody>
          <a:bodyPr wrap="square">
            <a:spAutoFit/>
          </a:bodyPr>
          <a:lstStyle/>
          <a:p>
            <a:pPr>
              <a:spcBef>
                <a:spcPts val="600"/>
              </a:spcBef>
              <a:spcAft>
                <a:spcPts val="600"/>
              </a:spcAft>
            </a:pPr>
            <a:r>
              <a:rPr lang="en-GB" sz="2400">
                <a:effectLst/>
                <a:latin typeface="Gill Sans MT" panose="020B0502020104020203" pitchFamily="34" charset="0"/>
              </a:rPr>
              <a:t>To prepare for the next worksh</a:t>
            </a:r>
            <a:r>
              <a:rPr lang="en-GB" sz="2400">
                <a:latin typeface="Gill Sans MT" panose="020B0502020104020203" pitchFamily="34" charset="0"/>
              </a:rPr>
              <a:t>op:</a:t>
            </a:r>
          </a:p>
          <a:p>
            <a:pPr marL="800100" lvl="1" indent="-342900">
              <a:spcBef>
                <a:spcPts val="600"/>
              </a:spcBef>
              <a:spcAft>
                <a:spcPts val="600"/>
              </a:spcAft>
              <a:buFont typeface="Arial" panose="020B0604020202020204" pitchFamily="34" charset="0"/>
              <a:buChar char="•"/>
            </a:pPr>
            <a:r>
              <a:rPr lang="en-GB" sz="2400">
                <a:latin typeface="Gill Sans MT" panose="020B0502020104020203" pitchFamily="34" charset="0"/>
              </a:rPr>
              <a:t>Reflect on the potential impact of your ideas and continue to refine your approach to test one of these ideas </a:t>
            </a:r>
          </a:p>
          <a:p>
            <a:pPr marL="800100" lvl="1" indent="-342900">
              <a:spcBef>
                <a:spcPts val="600"/>
              </a:spcBef>
              <a:spcAft>
                <a:spcPts val="600"/>
              </a:spcAft>
              <a:buFont typeface="Arial" panose="020B0604020202020204" pitchFamily="34" charset="0"/>
              <a:buChar char="•"/>
            </a:pPr>
            <a:r>
              <a:rPr lang="en-GB" sz="2400">
                <a:latin typeface="Gill Sans MT" panose="020B0502020104020203" pitchFamily="34" charset="0"/>
              </a:rPr>
              <a:t>Create a prototype and test it with your audience, iterating based on feedback</a:t>
            </a:r>
          </a:p>
          <a:p>
            <a:pPr marL="800100" lvl="1" indent="-342900">
              <a:spcBef>
                <a:spcPts val="600"/>
              </a:spcBef>
              <a:spcAft>
                <a:spcPts val="600"/>
              </a:spcAft>
              <a:buFont typeface="Arial" panose="020B0604020202020204" pitchFamily="34" charset="0"/>
              <a:buChar char="•"/>
            </a:pPr>
            <a:r>
              <a:rPr lang="en-GB" sz="2400">
                <a:latin typeface="Gill Sans MT" panose="020B0502020104020203" pitchFamily="34" charset="0"/>
              </a:rPr>
              <a:t>Measure your impact where possible</a:t>
            </a:r>
          </a:p>
          <a:p>
            <a:pPr marL="800100" lvl="1" indent="-342900">
              <a:spcBef>
                <a:spcPts val="600"/>
              </a:spcBef>
              <a:spcAft>
                <a:spcPts val="600"/>
              </a:spcAft>
              <a:buFont typeface="Arial" panose="020B0604020202020204" pitchFamily="34" charset="0"/>
              <a:buChar char="•"/>
            </a:pPr>
            <a:r>
              <a:rPr lang="en-GB" sz="2400">
                <a:effectLst/>
                <a:highlight>
                  <a:srgbClr val="B6FF99"/>
                </a:highlight>
                <a:latin typeface="Gill Sans MT" panose="020B0502020104020203" pitchFamily="34" charset="0"/>
              </a:rPr>
              <a:t>Sign up </a:t>
            </a:r>
            <a:r>
              <a:rPr lang="en-GB" sz="2400">
                <a:effectLst/>
                <a:latin typeface="Gill Sans MT" panose="020B0502020104020203" pitchFamily="34" charset="0"/>
              </a:rPr>
              <a:t>for the workshop: </a:t>
            </a:r>
            <a:r>
              <a:rPr lang="en-GB" sz="2400">
                <a:effectLst/>
                <a:highlight>
                  <a:srgbClr val="FF9700"/>
                </a:highlight>
                <a:latin typeface="Gill Sans MT" panose="020B0502020104020203" pitchFamily="34" charset="0"/>
              </a:rPr>
              <a:t>28</a:t>
            </a:r>
            <a:r>
              <a:rPr lang="en-GB" sz="2400" baseline="30000">
                <a:effectLst/>
                <a:highlight>
                  <a:srgbClr val="FF9700"/>
                </a:highlight>
                <a:latin typeface="Gill Sans MT" panose="020B0502020104020203" pitchFamily="34" charset="0"/>
              </a:rPr>
              <a:t>th</a:t>
            </a:r>
            <a:r>
              <a:rPr lang="en-GB" sz="2400">
                <a:effectLst/>
                <a:highlight>
                  <a:srgbClr val="FF9700"/>
                </a:highlight>
                <a:latin typeface="Gill Sans MT" panose="020B0502020104020203" pitchFamily="34" charset="0"/>
              </a:rPr>
              <a:t> May</a:t>
            </a:r>
          </a:p>
        </p:txBody>
      </p:sp>
      <p:sp>
        <p:nvSpPr>
          <p:cNvPr id="2" name="Body Medium">
            <a:extLst>
              <a:ext uri="{FF2B5EF4-FFF2-40B4-BE49-F238E27FC236}">
                <a16:creationId xmlns:a16="http://schemas.microsoft.com/office/drawing/2014/main" id="{7C83DFB2-37ED-49C2-1264-9E85AA3DD6EF}"/>
              </a:ext>
            </a:extLst>
          </p:cNvPr>
          <p:cNvSpPr/>
          <p:nvPr/>
        </p:nvSpPr>
        <p:spPr>
          <a:xfrm>
            <a:off x="4309796" y="5963294"/>
            <a:ext cx="11083473" cy="347019"/>
          </a:xfrm>
          <a:prstGeom prst="rect">
            <a:avLst/>
          </a:prstGeom>
          <a:noFill/>
          <a:ln/>
        </p:spPr>
        <p:txBody>
          <a:bodyPr wrap="square" lIns="0" tIns="0" rIns="0" bIns="0" rtlCol="0" anchor="t"/>
          <a:lstStyle/>
          <a:p>
            <a:pPr lvl="1">
              <a:spcBef>
                <a:spcPts val="600"/>
              </a:spcBef>
              <a:spcAft>
                <a:spcPts val="600"/>
              </a:spcAft>
            </a:pPr>
            <a:r>
              <a:rPr lang="en-GB" sz="2400">
                <a:latin typeface="Gill Sans MT" panose="020B0502020104020203" pitchFamily="34" charset="0"/>
              </a:rPr>
              <a:t>Reminder: Idea submissions open on the </a:t>
            </a:r>
            <a:r>
              <a:rPr lang="en-GB" sz="2400">
                <a:highlight>
                  <a:srgbClr val="FF9700"/>
                </a:highlight>
                <a:latin typeface="Gill Sans MT" panose="020B0502020104020203" pitchFamily="34" charset="0"/>
              </a:rPr>
              <a:t>20</a:t>
            </a:r>
            <a:r>
              <a:rPr lang="en-GB" sz="2400" baseline="30000">
                <a:highlight>
                  <a:srgbClr val="FF9700"/>
                </a:highlight>
                <a:latin typeface="Gill Sans MT" panose="020B0502020104020203" pitchFamily="34" charset="0"/>
              </a:rPr>
              <a:t>th</a:t>
            </a:r>
            <a:r>
              <a:rPr lang="en-GB" sz="2400">
                <a:highlight>
                  <a:srgbClr val="FF9700"/>
                </a:highlight>
                <a:latin typeface="Gill Sans MT" panose="020B0502020104020203" pitchFamily="34" charset="0"/>
              </a:rPr>
              <a:t> May</a:t>
            </a:r>
          </a:p>
          <a:p>
            <a:pPr lvl="1">
              <a:spcBef>
                <a:spcPts val="600"/>
              </a:spcBef>
              <a:spcAft>
                <a:spcPts val="600"/>
              </a:spcAft>
            </a:pPr>
            <a:endParaRPr lang="en-GB" sz="2400">
              <a:latin typeface="Gill Sans MT" panose="020B0502020104020203" pitchFamily="34" charset="0"/>
            </a:endParaRPr>
          </a:p>
          <a:p>
            <a:pPr marL="342900" indent="-342900">
              <a:lnSpc>
                <a:spcPct val="150000"/>
              </a:lnSpc>
              <a:spcBef>
                <a:spcPts val="600"/>
              </a:spcBef>
              <a:spcAft>
                <a:spcPts val="600"/>
              </a:spcAft>
              <a:buFont typeface="Arial" panose="020B0604020202020204" pitchFamily="34" charset="0"/>
              <a:buChar char="•"/>
            </a:pPr>
            <a:endParaRPr lang="en-US" sz="2800">
              <a:latin typeface="Gill Sans MT" panose="020B0502020104020203" pitchFamily="34" charset="0"/>
              <a:ea typeface="Visuelt Pro ExtraLight"/>
            </a:endParaRPr>
          </a:p>
        </p:txBody>
      </p:sp>
      <p:pic>
        <p:nvPicPr>
          <p:cNvPr id="7" name="Picture 6">
            <a:extLst>
              <a:ext uri="{FF2B5EF4-FFF2-40B4-BE49-F238E27FC236}">
                <a16:creationId xmlns:a16="http://schemas.microsoft.com/office/drawing/2014/main" id="{9227D062-BAC6-59A3-7C67-AB1CD7FB2320}"/>
              </a:ext>
            </a:extLst>
          </p:cNvPr>
          <p:cNvPicPr>
            <a:picLocks noChangeAspect="1"/>
          </p:cNvPicPr>
          <p:nvPr/>
        </p:nvPicPr>
        <p:blipFill>
          <a:blip r:embed="rId3"/>
          <a:stretch>
            <a:fillRect/>
          </a:stretch>
        </p:blipFill>
        <p:spPr>
          <a:xfrm>
            <a:off x="-21487" y="1628397"/>
            <a:ext cx="3363572" cy="2634209"/>
          </a:xfrm>
          <a:prstGeom prst="rect">
            <a:avLst/>
          </a:prstGeom>
        </p:spPr>
      </p:pic>
    </p:spTree>
    <p:extLst>
      <p:ext uri="{BB962C8B-B14F-4D97-AF65-F5344CB8AC3E}">
        <p14:creationId xmlns:p14="http://schemas.microsoft.com/office/powerpoint/2010/main" val="144147198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1E579E-7284-4C21-8EDE-DA3129069A5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6E2A5681-9F9E-7B01-5D73-B8C5F3DA67EF}"/>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A1FC8C0F-90A8-74DB-0913-D8634C27657D}"/>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Gill Sans MT" panose="020B0502020104020203" pitchFamily="34" charset="0"/>
            </a:endParaRPr>
          </a:p>
        </p:txBody>
      </p:sp>
      <p:sp>
        <p:nvSpPr>
          <p:cNvPr id="4" name="Rectangle 3">
            <a:extLst>
              <a:ext uri="{FF2B5EF4-FFF2-40B4-BE49-F238E27FC236}">
                <a16:creationId xmlns:a16="http://schemas.microsoft.com/office/drawing/2014/main" id="{34D6725A-C90E-4DCB-0F0F-F05D54F2717F}"/>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8" name="Rectangle 7">
            <a:extLst>
              <a:ext uri="{FF2B5EF4-FFF2-40B4-BE49-F238E27FC236}">
                <a16:creationId xmlns:a16="http://schemas.microsoft.com/office/drawing/2014/main" id="{95900C3C-4100-A0BC-9EE0-8EA2B472DD83}"/>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sp>
        <p:nvSpPr>
          <p:cNvPr id="15" name="Body Medium">
            <a:extLst>
              <a:ext uri="{FF2B5EF4-FFF2-40B4-BE49-F238E27FC236}">
                <a16:creationId xmlns:a16="http://schemas.microsoft.com/office/drawing/2014/main" id="{BED8E4B3-AC60-9931-FA82-5369CEA5D5E5}"/>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Gill Sans MT" panose="020B0502020104020203" pitchFamily="34" charset="0"/>
              </a:rPr>
              <a:t>Assessing growth (survey 2)</a:t>
            </a:r>
          </a:p>
        </p:txBody>
      </p:sp>
      <p:pic>
        <p:nvPicPr>
          <p:cNvPr id="7" name="Picture 6">
            <a:extLst>
              <a:ext uri="{FF2B5EF4-FFF2-40B4-BE49-F238E27FC236}">
                <a16:creationId xmlns:a16="http://schemas.microsoft.com/office/drawing/2014/main" id="{A99D3BE6-502E-C0C6-0223-3679473F6EFC}"/>
              </a:ext>
            </a:extLst>
          </p:cNvPr>
          <p:cNvPicPr>
            <a:picLocks noChangeAspect="1"/>
          </p:cNvPicPr>
          <p:nvPr/>
        </p:nvPicPr>
        <p:blipFill>
          <a:blip r:embed="rId3"/>
          <a:srcRect l="4659" t="16053" r="69312" b="9117"/>
          <a:stretch/>
        </p:blipFill>
        <p:spPr>
          <a:xfrm>
            <a:off x="9651768" y="4809295"/>
            <a:ext cx="1167194" cy="1833550"/>
          </a:xfrm>
          <a:prstGeom prst="rect">
            <a:avLst/>
          </a:prstGeom>
        </p:spPr>
      </p:pic>
      <p:sp>
        <p:nvSpPr>
          <p:cNvPr id="2" name="TextBox 1">
            <a:extLst>
              <a:ext uri="{FF2B5EF4-FFF2-40B4-BE49-F238E27FC236}">
                <a16:creationId xmlns:a16="http://schemas.microsoft.com/office/drawing/2014/main" id="{8C235057-423A-84B9-F751-997A93D474E0}"/>
              </a:ext>
            </a:extLst>
          </p:cNvPr>
          <p:cNvSpPr txBox="1"/>
          <p:nvPr/>
        </p:nvSpPr>
        <p:spPr>
          <a:xfrm>
            <a:off x="602962" y="5248318"/>
            <a:ext cx="8542116" cy="888705"/>
          </a:xfrm>
          <a:prstGeom prst="rect">
            <a:avLst/>
          </a:prstGeom>
          <a:noFill/>
        </p:spPr>
        <p:txBody>
          <a:bodyPr wrap="square">
            <a:spAutoFit/>
          </a:bodyPr>
          <a:lstStyle/>
          <a:p>
            <a:pPr marL="0" marR="0" lvl="0" indent="0" algn="l" defTabSz="457200" rtl="0" eaLnBrk="1" fontAlgn="auto" latinLnBrk="0" hangingPunct="1">
              <a:lnSpc>
                <a:spcPct val="150000"/>
              </a:lnSpc>
              <a:spcBef>
                <a:spcPts val="0"/>
              </a:spcBef>
              <a:spcAft>
                <a:spcPts val="0"/>
              </a:spcAft>
              <a:buClrTx/>
              <a:buSzTx/>
              <a:buFontTx/>
              <a:buNone/>
              <a:tabLst/>
              <a:defRPr/>
            </a:pPr>
            <a:r>
              <a:rPr lang="en-US" kern="0">
                <a:solidFill>
                  <a:srgbClr val="000000"/>
                </a:solidFill>
                <a:highlight>
                  <a:srgbClr val="B6FF99"/>
                </a:highlight>
                <a:latin typeface="Gill Sans MT" panose="020B0502020104020203" pitchFamily="34" charset="0"/>
                <a:ea typeface="Visuelt Pro ExtraLight"/>
              </a:rPr>
              <a:t>Participants who attend the workshop and complete the workshop surveys will obtain an ‘Explorer’ digital badge</a:t>
            </a:r>
            <a:endParaRPr kumimoji="0" lang="en-US" sz="1800" b="0" i="0" u="none" strike="noStrike" kern="0" cap="none" spc="0" normalizeH="0" baseline="0" noProof="0">
              <a:ln>
                <a:noFill/>
              </a:ln>
              <a:solidFill>
                <a:srgbClr val="000000"/>
              </a:solidFill>
              <a:effectLst/>
              <a:highlight>
                <a:srgbClr val="B6FF99"/>
              </a:highlight>
              <a:uLnTx/>
              <a:uFillTx/>
              <a:latin typeface="Gill Sans MT" panose="020B0502020104020203" pitchFamily="34" charset="0"/>
              <a:ea typeface="Visuelt Pro ExtraLight"/>
            </a:endParaRPr>
          </a:p>
        </p:txBody>
      </p:sp>
      <p:sp>
        <p:nvSpPr>
          <p:cNvPr id="6" name="Oval 5">
            <a:extLst>
              <a:ext uri="{FF2B5EF4-FFF2-40B4-BE49-F238E27FC236}">
                <a16:creationId xmlns:a16="http://schemas.microsoft.com/office/drawing/2014/main" id="{4D303CA6-CFB1-0E8A-C918-6A183ED5D020}"/>
              </a:ext>
            </a:extLst>
          </p:cNvPr>
          <p:cNvSpPr/>
          <p:nvPr/>
        </p:nvSpPr>
        <p:spPr>
          <a:xfrm>
            <a:off x="2403066" y="2598794"/>
            <a:ext cx="1390650" cy="1452505"/>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Gill Sans MT" panose="020B0502020104020203" pitchFamily="34" charset="0"/>
            </a:endParaRPr>
          </a:p>
        </p:txBody>
      </p:sp>
      <p:pic>
        <p:nvPicPr>
          <p:cNvPr id="14" name="Picture 13" descr="A green and white circle with white lines and a green and orange circle with white lines and a black background&#10;&#10;AI-generated content may be incorrect.">
            <a:extLst>
              <a:ext uri="{FF2B5EF4-FFF2-40B4-BE49-F238E27FC236}">
                <a16:creationId xmlns:a16="http://schemas.microsoft.com/office/drawing/2014/main" id="{7DAE7335-CFC4-03A8-9197-15A0BED33DBE}"/>
              </a:ext>
            </a:extLst>
          </p:cNvPr>
          <p:cNvPicPr>
            <a:picLocks noChangeAspect="1"/>
          </p:cNvPicPr>
          <p:nvPr/>
        </p:nvPicPr>
        <p:blipFill>
          <a:blip r:embed="rId4"/>
          <a:srcRect l="72084" r="6509"/>
          <a:stretch/>
        </p:blipFill>
        <p:spPr>
          <a:xfrm>
            <a:off x="0" y="2095659"/>
            <a:ext cx="2084768" cy="2268697"/>
          </a:xfrm>
          <a:prstGeom prst="rect">
            <a:avLst/>
          </a:prstGeom>
        </p:spPr>
      </p:pic>
      <p:graphicFrame>
        <p:nvGraphicFramePr>
          <p:cNvPr id="18" name="Table 17">
            <a:extLst>
              <a:ext uri="{FF2B5EF4-FFF2-40B4-BE49-F238E27FC236}">
                <a16:creationId xmlns:a16="http://schemas.microsoft.com/office/drawing/2014/main" id="{C04EEE91-BCC1-2C26-87C4-2ECB0F91CAD2}"/>
              </a:ext>
            </a:extLst>
          </p:cNvPr>
          <p:cNvGraphicFramePr>
            <a:graphicFrameLocks noGrp="1"/>
          </p:cNvGraphicFramePr>
          <p:nvPr>
            <p:extLst>
              <p:ext uri="{D42A27DB-BD31-4B8C-83A1-F6EECF244321}">
                <p14:modId xmlns:p14="http://schemas.microsoft.com/office/powerpoint/2010/main" val="1569274209"/>
              </p:ext>
            </p:extLst>
          </p:nvPr>
        </p:nvGraphicFramePr>
        <p:xfrm>
          <a:off x="2084767" y="2221432"/>
          <a:ext cx="7535483" cy="2304296"/>
        </p:xfrm>
        <a:graphic>
          <a:graphicData uri="http://schemas.openxmlformats.org/drawingml/2006/table">
            <a:tbl>
              <a:tblPr firstRow="1" bandRow="1">
                <a:tableStyleId>{C083E6E3-FA7D-4D7B-A595-EF9225AFEA82}</a:tableStyleId>
              </a:tblPr>
              <a:tblGrid>
                <a:gridCol w="1976670">
                  <a:extLst>
                    <a:ext uri="{9D8B030D-6E8A-4147-A177-3AD203B41FA5}">
                      <a16:colId xmlns:a16="http://schemas.microsoft.com/office/drawing/2014/main" val="2791638648"/>
                    </a:ext>
                  </a:extLst>
                </a:gridCol>
                <a:gridCol w="5558813">
                  <a:extLst>
                    <a:ext uri="{9D8B030D-6E8A-4147-A177-3AD203B41FA5}">
                      <a16:colId xmlns:a16="http://schemas.microsoft.com/office/drawing/2014/main" val="171805292"/>
                    </a:ext>
                  </a:extLst>
                </a:gridCol>
              </a:tblGrid>
              <a:tr h="458273">
                <a:tc>
                  <a:txBody>
                    <a:bodyPr/>
                    <a:lstStyle/>
                    <a:p>
                      <a:r>
                        <a:rPr lang="en-GB" sz="1800" b="1">
                          <a:latin typeface="+mj-lt"/>
                        </a:rPr>
                        <a:t>Capability</a:t>
                      </a:r>
                    </a:p>
                  </a:txBody>
                  <a:tcPr anchor="ctr">
                    <a:solidFill>
                      <a:srgbClr val="03ECDD"/>
                    </a:solidFill>
                  </a:tcPr>
                </a:tc>
                <a:tc>
                  <a:txBody>
                    <a:bodyPr/>
                    <a:lstStyle/>
                    <a:p>
                      <a:r>
                        <a:rPr lang="en-GB" sz="1800" b="1">
                          <a:latin typeface="+mj-lt"/>
                        </a:rPr>
                        <a:t>Statement</a:t>
                      </a:r>
                    </a:p>
                  </a:txBody>
                  <a:tcPr anchor="ctr">
                    <a:solidFill>
                      <a:srgbClr val="03ECDD"/>
                    </a:solidFill>
                  </a:tcPr>
                </a:tc>
                <a:extLst>
                  <a:ext uri="{0D108BD9-81ED-4DB2-BD59-A6C34878D82A}">
                    <a16:rowId xmlns:a16="http://schemas.microsoft.com/office/drawing/2014/main" val="728828462"/>
                  </a:ext>
                </a:extLst>
              </a:tr>
              <a:tr h="449911">
                <a:tc>
                  <a:txBody>
                    <a:bodyPr/>
                    <a:lstStyle/>
                    <a:p>
                      <a:r>
                        <a:rPr lang="en-GB" sz="1800" b="1">
                          <a:latin typeface="+mj-lt"/>
                        </a:rPr>
                        <a:t>Creativity</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lang="en-GB" sz="1800" kern="100">
                          <a:effectLst/>
                          <a:latin typeface="+mj-lt"/>
                        </a:rPr>
                        <a:t>Turn ideas into actions that make things better.</a:t>
                      </a:r>
                    </a:p>
                  </a:txBody>
                  <a:tcPr anchor="ctr">
                    <a:solidFill>
                      <a:srgbClr val="FFFAEF">
                        <a:alpha val="20000"/>
                      </a:srgbClr>
                    </a:solidFill>
                  </a:tcPr>
                </a:tc>
                <a:extLst>
                  <a:ext uri="{0D108BD9-81ED-4DB2-BD59-A6C34878D82A}">
                    <a16:rowId xmlns:a16="http://schemas.microsoft.com/office/drawing/2014/main" val="2462516747"/>
                  </a:ext>
                </a:extLst>
              </a:tr>
              <a:tr h="652301">
                <a:tc>
                  <a:txBody>
                    <a:bodyPr/>
                    <a:lstStyle/>
                    <a:p>
                      <a:r>
                        <a:rPr lang="en-GB" sz="1800" b="1">
                          <a:latin typeface="+mj-lt"/>
                        </a:rPr>
                        <a:t>Change</a:t>
                      </a:r>
                    </a:p>
                  </a:txBody>
                  <a:tcPr anchor="ct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mj-lt"/>
                          <a:ea typeface="+mn-ea"/>
                          <a:cs typeface="+mn-cs"/>
                        </a:rPr>
                        <a:t>Deal with things that are unknown or lots of new things happening quickly</a:t>
                      </a:r>
                      <a:r>
                        <a:rPr lang="en-GB" sz="1800" kern="100">
                          <a:effectLst/>
                          <a:latin typeface="+mj-lt"/>
                        </a:rPr>
                        <a:t>.</a:t>
                      </a:r>
                      <a:endParaRPr lang="en-GB" sz="1800">
                        <a:latin typeface="+mj-lt"/>
                      </a:endParaRPr>
                    </a:p>
                  </a:txBody>
                  <a:tcPr anchor="ctr"/>
                </a:tc>
                <a:extLst>
                  <a:ext uri="{0D108BD9-81ED-4DB2-BD59-A6C34878D82A}">
                    <a16:rowId xmlns:a16="http://schemas.microsoft.com/office/drawing/2014/main" val="880890715"/>
                  </a:ext>
                </a:extLst>
              </a:tr>
              <a:tr h="363320">
                <a:tc>
                  <a:txBody>
                    <a:bodyPr/>
                    <a:lstStyle/>
                    <a:p>
                      <a:r>
                        <a:rPr lang="en-GB" sz="1800" b="1">
                          <a:latin typeface="+mj-lt"/>
                        </a:rPr>
                        <a:t>Communication</a:t>
                      </a:r>
                    </a:p>
                  </a:txBody>
                  <a:tcPr anchor="ctr">
                    <a:solidFill>
                      <a:srgbClr val="FFFAEF">
                        <a:alpha val="20000"/>
                      </a:srgbClr>
                    </a:solidFill>
                  </a:tcPr>
                </a:tc>
                <a:tc>
                  <a:txBody>
                    <a:bodyPr/>
                    <a:lstStyle/>
                    <a:p>
                      <a:pPr marL="0" marR="0" lvl="0" indent="0" algn="l" defTabSz="609630" rtl="0" eaLnBrk="1" fontAlgn="auto" latinLnBrk="0" hangingPunct="1">
                        <a:lnSpc>
                          <a:spcPct val="115000"/>
                        </a:lnSpc>
                        <a:spcBef>
                          <a:spcPts val="0"/>
                        </a:spcBef>
                        <a:spcAft>
                          <a:spcPts val="0"/>
                        </a:spcAft>
                        <a:buClrTx/>
                        <a:buSzTx/>
                        <a:buFont typeface="Arial" panose="020B0604020202020204" pitchFamily="34" charset="0"/>
                        <a:buNone/>
                        <a:tabLst/>
                        <a:defRPr/>
                      </a:pPr>
                      <a:r>
                        <a:rPr kumimoji="0" lang="en-GB" sz="1800" b="0" i="0" u="none" strike="noStrike" kern="100" cap="none" spc="0" normalizeH="0" baseline="0" noProof="0">
                          <a:ln>
                            <a:noFill/>
                          </a:ln>
                          <a:solidFill>
                            <a:prstClr val="black"/>
                          </a:solidFill>
                          <a:effectLst/>
                          <a:uLnTx/>
                          <a:uFillTx/>
                          <a:latin typeface="+mj-lt"/>
                          <a:ea typeface="+mn-ea"/>
                          <a:cs typeface="+mn-cs"/>
                        </a:rPr>
                        <a:t>Speak in a way that makes others listen, understand and act.</a:t>
                      </a:r>
                    </a:p>
                  </a:txBody>
                  <a:tcPr anchor="ctr">
                    <a:solidFill>
                      <a:srgbClr val="FFFAEF">
                        <a:alpha val="20000"/>
                      </a:srgbClr>
                    </a:solidFill>
                  </a:tcPr>
                </a:tc>
                <a:extLst>
                  <a:ext uri="{0D108BD9-81ED-4DB2-BD59-A6C34878D82A}">
                    <a16:rowId xmlns:a16="http://schemas.microsoft.com/office/drawing/2014/main" val="3557240161"/>
                  </a:ext>
                </a:extLst>
              </a:tr>
            </a:tbl>
          </a:graphicData>
        </a:graphic>
      </p:graphicFrame>
      <p:pic>
        <p:nvPicPr>
          <p:cNvPr id="19" name="Picture 18" descr="A blue octagon with a rocket and text&#10;&#10;AI-generated content may be incorrect.">
            <a:extLst>
              <a:ext uri="{FF2B5EF4-FFF2-40B4-BE49-F238E27FC236}">
                <a16:creationId xmlns:a16="http://schemas.microsoft.com/office/drawing/2014/main" id="{6F0A00E5-C763-5DE7-5B83-313F9CD1CB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28312" y="4780763"/>
            <a:ext cx="1923806" cy="1923806"/>
          </a:xfrm>
          <a:prstGeom prst="rect">
            <a:avLst/>
          </a:prstGeom>
        </p:spPr>
      </p:pic>
    </p:spTree>
    <p:extLst>
      <p:ext uri="{BB962C8B-B14F-4D97-AF65-F5344CB8AC3E}">
        <p14:creationId xmlns:p14="http://schemas.microsoft.com/office/powerpoint/2010/main" val="7397358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D630-82AC-44AD-9D8D-4946F3D9EF25}"/>
            </a:ext>
          </a:extLst>
        </p:cNvPr>
        <p:cNvGrpSpPr/>
        <p:nvPr/>
      </p:nvGrpSpPr>
      <p:grpSpPr>
        <a:xfrm>
          <a:off x="0" y="0"/>
          <a:ext cx="0" cy="0"/>
          <a:chOff x="0" y="0"/>
          <a:chExt cx="0" cy="0"/>
        </a:xfrm>
      </p:grpSpPr>
      <p:pic>
        <p:nvPicPr>
          <p:cNvPr id="5" name="Picture 2" descr="Image with one tree on the left, in the middle many trees and on the right a forest of trees with a river and mountain.">
            <a:extLst>
              <a:ext uri="{FF2B5EF4-FFF2-40B4-BE49-F238E27FC236}">
                <a16:creationId xmlns:a16="http://schemas.microsoft.com/office/drawing/2014/main" id="{D5042B7B-774F-53BE-4AED-D7F79A4D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41149"/>
            <a:ext cx="11503477" cy="5757730"/>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75189C01-F2DA-6D48-4680-CE4225E10A53}"/>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Body Medium">
            <a:extLst>
              <a:ext uri="{FF2B5EF4-FFF2-40B4-BE49-F238E27FC236}">
                <a16:creationId xmlns:a16="http://schemas.microsoft.com/office/drawing/2014/main" id="{2BFEE37E-479F-9A96-5251-5B3F6043FA9B}"/>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800" b="0" i="0" u="none" strike="noStrike" kern="0" cap="none" spc="0" normalizeH="0" baseline="0" noProof="0">
              <a:ln>
                <a:noFill/>
              </a:ln>
              <a:solidFill>
                <a:srgbClr val="000000"/>
              </a:solidFill>
              <a:effectLst/>
              <a:uLnTx/>
              <a:uFillTx/>
              <a:latin typeface="Visuelt Pro" panose="020B0503040202040104" pitchFamily="34" charset="0"/>
              <a:ea typeface="+mn-ea"/>
              <a:cs typeface="+mn-cs"/>
            </a:endParaRPr>
          </a:p>
        </p:txBody>
      </p:sp>
      <p:sp>
        <p:nvSpPr>
          <p:cNvPr id="15" name="Body Medium">
            <a:extLst>
              <a:ext uri="{FF2B5EF4-FFF2-40B4-BE49-F238E27FC236}">
                <a16:creationId xmlns:a16="http://schemas.microsoft.com/office/drawing/2014/main" id="{76696185-82A3-A24D-329A-71499BDB2345}"/>
              </a:ext>
            </a:extLst>
          </p:cNvPr>
          <p:cNvSpPr/>
          <p:nvPr/>
        </p:nvSpPr>
        <p:spPr>
          <a:xfrm>
            <a:off x="602961" y="547687"/>
            <a:ext cx="1036031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kern="0">
                <a:solidFill>
                  <a:srgbClr val="000000"/>
                </a:solidFill>
                <a:latin typeface="Gill Sans MT" panose="020B0502020104020203" pitchFamily="34" charset="0"/>
              </a:rPr>
              <a:t>3-2-1</a:t>
            </a:r>
          </a:p>
        </p:txBody>
      </p:sp>
      <p:sp>
        <p:nvSpPr>
          <p:cNvPr id="3" name="Body Medium">
            <a:extLst>
              <a:ext uri="{FF2B5EF4-FFF2-40B4-BE49-F238E27FC236}">
                <a16:creationId xmlns:a16="http://schemas.microsoft.com/office/drawing/2014/main" id="{59E96D4D-C2E2-3A0A-3A5C-F205A5410967}"/>
              </a:ext>
            </a:extLst>
          </p:cNvPr>
          <p:cNvSpPr/>
          <p:nvPr/>
        </p:nvSpPr>
        <p:spPr>
          <a:xfrm>
            <a:off x="1510903" y="1857062"/>
            <a:ext cx="11083473" cy="4691798"/>
          </a:xfrm>
          <a:prstGeom prst="rect">
            <a:avLst/>
          </a:prstGeom>
          <a:noFill/>
          <a:ln/>
        </p:spPr>
        <p:txBody>
          <a:bodyPr wrap="square" lIns="0" tIns="0" rIns="0" bIns="0" rtlCol="0" anchor="t"/>
          <a:lstStyle/>
          <a:p>
            <a:pPr>
              <a:spcBef>
                <a:spcPts val="600"/>
              </a:spcBef>
              <a:spcAft>
                <a:spcPts val="600"/>
              </a:spcAft>
            </a:pPr>
            <a:r>
              <a:rPr lang="en-GB" sz="2000">
                <a:effectLst/>
                <a:highlight>
                  <a:srgbClr val="B6FF99"/>
                </a:highlight>
                <a:latin typeface="Gill Sans MT" panose="020B0502020104020203" pitchFamily="34" charset="0"/>
              </a:rPr>
              <a:t>Three</a:t>
            </a:r>
            <a:r>
              <a:rPr lang="en-GB" sz="2000">
                <a:effectLst/>
                <a:latin typeface="Gill Sans MT" panose="020B0502020104020203" pitchFamily="34" charset="0"/>
              </a:rPr>
              <a:t> things you learned</a:t>
            </a:r>
          </a:p>
          <a:p>
            <a:pPr>
              <a:spcBef>
                <a:spcPts val="600"/>
              </a:spcBef>
              <a:spcAft>
                <a:spcPts val="600"/>
              </a:spcAft>
            </a:pPr>
            <a:r>
              <a:rPr lang="en-GB" sz="2000">
                <a:effectLst/>
                <a:highlight>
                  <a:srgbClr val="B6FF99"/>
                </a:highlight>
                <a:latin typeface="Gill Sans MT" panose="020B0502020104020203" pitchFamily="34" charset="0"/>
              </a:rPr>
              <a:t>Two</a:t>
            </a:r>
            <a:r>
              <a:rPr lang="en-GB" sz="2000">
                <a:effectLst/>
                <a:latin typeface="Gill Sans MT" panose="020B0502020104020203" pitchFamily="34" charset="0"/>
              </a:rPr>
              <a:t> things you’re curious about </a:t>
            </a:r>
          </a:p>
          <a:p>
            <a:pPr>
              <a:spcBef>
                <a:spcPts val="600"/>
              </a:spcBef>
              <a:spcAft>
                <a:spcPts val="600"/>
              </a:spcAft>
            </a:pPr>
            <a:r>
              <a:rPr lang="en-GB" sz="2000">
                <a:effectLst/>
                <a:highlight>
                  <a:srgbClr val="B6FF99"/>
                </a:highlight>
                <a:latin typeface="Gill Sans MT" panose="020B0502020104020203" pitchFamily="34" charset="0"/>
              </a:rPr>
              <a:t>One</a:t>
            </a:r>
            <a:r>
              <a:rPr lang="en-GB" sz="2000">
                <a:effectLst/>
                <a:latin typeface="Gill Sans MT" panose="020B0502020104020203" pitchFamily="34" charset="0"/>
              </a:rPr>
              <a:t> thing you don’t understand (yet)</a:t>
            </a:r>
          </a:p>
          <a:p>
            <a:pPr>
              <a:spcBef>
                <a:spcPts val="600"/>
              </a:spcBef>
              <a:spcAft>
                <a:spcPts val="600"/>
              </a:spcAft>
            </a:pPr>
            <a:r>
              <a:rPr lang="en-GB" sz="2000">
                <a:effectLst/>
                <a:latin typeface="Gill Sans MT" panose="020B0502020104020203" pitchFamily="34" charset="0"/>
              </a:rPr>
              <a:t> </a:t>
            </a:r>
          </a:p>
          <a:p>
            <a:pPr>
              <a:spcBef>
                <a:spcPts val="600"/>
              </a:spcBef>
              <a:spcAft>
                <a:spcPts val="600"/>
              </a:spcAft>
            </a:pPr>
            <a:endParaRPr lang="en-GB" sz="2000">
              <a:latin typeface="Gill Sans MT" panose="020B0502020104020203" pitchFamily="34" charset="0"/>
            </a:endParaRPr>
          </a:p>
          <a:p>
            <a:pPr>
              <a:lnSpc>
                <a:spcPct val="150000"/>
              </a:lnSpc>
              <a:spcBef>
                <a:spcPts val="600"/>
              </a:spcBef>
              <a:spcAft>
                <a:spcPts val="600"/>
              </a:spcAft>
            </a:pPr>
            <a:endParaRPr lang="en-US" sz="2400">
              <a:latin typeface="Gill Sans MT" panose="020B0502020104020203" pitchFamily="34" charset="0"/>
              <a:ea typeface="Visuelt Pro ExtraLight"/>
            </a:endParaRPr>
          </a:p>
        </p:txBody>
      </p:sp>
    </p:spTree>
    <p:extLst>
      <p:ext uri="{BB962C8B-B14F-4D97-AF65-F5344CB8AC3E}">
        <p14:creationId xmlns:p14="http://schemas.microsoft.com/office/powerpoint/2010/main" val="41843767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5DCC560-8E4F-16A3-9C80-219976C1ABB0}"/>
            </a:ext>
          </a:extLst>
        </p:cNvPr>
        <p:cNvGrpSpPr/>
        <p:nvPr/>
      </p:nvGrpSpPr>
      <p:grpSpPr>
        <a:xfrm>
          <a:off x="0" y="0"/>
          <a:ext cx="0" cy="0"/>
          <a:chOff x="0" y="0"/>
          <a:chExt cx="0" cy="0"/>
        </a:xfrm>
      </p:grpSpPr>
      <p:pic>
        <p:nvPicPr>
          <p:cNvPr id="12" name="Picture 11" descr="A screen shot of a circular chart&#10;&#10;AI-generated content may be incorrect.">
            <a:extLst>
              <a:ext uri="{FF2B5EF4-FFF2-40B4-BE49-F238E27FC236}">
                <a16:creationId xmlns:a16="http://schemas.microsoft.com/office/drawing/2014/main" id="{02A314F4-1CBF-2C21-2B87-27B365BC77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46769" y="0"/>
            <a:ext cx="9698462" cy="6858000"/>
          </a:xfrm>
          <a:prstGeom prst="rect">
            <a:avLst/>
          </a:prstGeom>
        </p:spPr>
      </p:pic>
    </p:spTree>
    <p:extLst>
      <p:ext uri="{BB962C8B-B14F-4D97-AF65-F5344CB8AC3E}">
        <p14:creationId xmlns:p14="http://schemas.microsoft.com/office/powerpoint/2010/main" val="277591134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005840"/>
        </a:solidFill>
        <a:effectLst/>
      </p:bgPr>
    </p:bg>
    <p:spTree>
      <p:nvGrpSpPr>
        <p:cNvPr id="1" name="">
          <a:extLst>
            <a:ext uri="{FF2B5EF4-FFF2-40B4-BE49-F238E27FC236}">
              <a16:creationId xmlns:a16="http://schemas.microsoft.com/office/drawing/2014/main" id="{37DE0704-FEF2-6573-EF78-952FCA431278}"/>
            </a:ext>
          </a:extLst>
        </p:cNvPr>
        <p:cNvGrpSpPr/>
        <p:nvPr/>
      </p:nvGrpSpPr>
      <p:grpSpPr>
        <a:xfrm>
          <a:off x="0" y="0"/>
          <a:ext cx="0" cy="0"/>
          <a:chOff x="0" y="0"/>
          <a:chExt cx="0" cy="0"/>
        </a:xfrm>
      </p:grpSpPr>
      <p:grpSp>
        <p:nvGrpSpPr>
          <p:cNvPr id="8" name="Group 7">
            <a:extLst>
              <a:ext uri="{FF2B5EF4-FFF2-40B4-BE49-F238E27FC236}">
                <a16:creationId xmlns:a16="http://schemas.microsoft.com/office/drawing/2014/main" id="{B2C1CC30-4C73-D328-FAD8-B2EAD546F96A}"/>
              </a:ext>
            </a:extLst>
          </p:cNvPr>
          <p:cNvGrpSpPr/>
          <p:nvPr/>
        </p:nvGrpSpPr>
        <p:grpSpPr>
          <a:xfrm>
            <a:off x="490063" y="2096533"/>
            <a:ext cx="8137134" cy="2698051"/>
            <a:chOff x="504579" y="2074532"/>
            <a:chExt cx="6166030" cy="2698051"/>
          </a:xfrm>
        </p:grpSpPr>
        <p:sp>
          <p:nvSpPr>
            <p:cNvPr id="9" name="TextBox 8">
              <a:extLst>
                <a:ext uri="{FF2B5EF4-FFF2-40B4-BE49-F238E27FC236}">
                  <a16:creationId xmlns:a16="http://schemas.microsoft.com/office/drawing/2014/main" id="{6EDB61E1-321C-E3AD-B7E9-21FC68021EA9}"/>
                </a:ext>
              </a:extLst>
            </p:cNvPr>
            <p:cNvSpPr txBox="1"/>
            <p:nvPr/>
          </p:nvSpPr>
          <p:spPr>
            <a:xfrm>
              <a:off x="504579" y="4310918"/>
              <a:ext cx="6166030" cy="461665"/>
            </a:xfrm>
            <a:prstGeom prst="rect">
              <a:avLst/>
            </a:prstGeom>
            <a:noFill/>
          </p:spPr>
          <p:txBody>
            <a:bodyPr wrap="square" lIns="91440" tIns="45720" rIns="91440" bIns="45720" anchor="t">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a:ln>
                    <a:noFill/>
                  </a:ln>
                  <a:solidFill>
                    <a:srgbClr val="F6F2E9"/>
                  </a:solidFill>
                  <a:effectLst/>
                  <a:uLnTx/>
                  <a:uFillTx/>
                  <a:latin typeface="Visuelt Pro ExtraLight"/>
                  <a:ea typeface="Visuelt Pro ExtraLight"/>
                  <a:cs typeface="+mn-cs"/>
                </a:rPr>
                <a:t>Your chance to ask us anything</a:t>
              </a:r>
              <a:endParaRPr kumimoji="0" lang="en-GB" sz="2400" b="0" i="0" u="none" strike="noStrike" kern="1200" cap="none" spc="0" normalizeH="0" baseline="0" noProof="0">
                <a:ln>
                  <a:noFill/>
                </a:ln>
                <a:solidFill>
                  <a:srgbClr val="F6F2E9"/>
                </a:solidFill>
                <a:effectLst/>
                <a:uLnTx/>
                <a:uFillTx/>
                <a:latin typeface="Visuelt Pro ExtraLight" panose="020B0203040202040104" pitchFamily="34" charset="0"/>
                <a:ea typeface="Visuelt Pro ExtraLight"/>
                <a:cs typeface="+mn-cs"/>
              </a:endParaRPr>
            </a:p>
          </p:txBody>
        </p:sp>
        <p:sp>
          <p:nvSpPr>
            <p:cNvPr id="7" name="Improving the what why how and who">
              <a:extLst>
                <a:ext uri="{FF2B5EF4-FFF2-40B4-BE49-F238E27FC236}">
                  <a16:creationId xmlns:a16="http://schemas.microsoft.com/office/drawing/2014/main" id="{1B41002A-8383-9DC9-9748-E70C74D996A8}"/>
                </a:ext>
              </a:extLst>
            </p:cNvPr>
            <p:cNvSpPr/>
            <p:nvPr/>
          </p:nvSpPr>
          <p:spPr>
            <a:xfrm>
              <a:off x="571201" y="2074532"/>
              <a:ext cx="5513080" cy="2050927"/>
            </a:xfrm>
            <a:prstGeom prst="rect">
              <a:avLst/>
            </a:prstGeom>
            <a:noFill/>
            <a:ln/>
          </p:spPr>
          <p:txBody>
            <a:bodyPr wrap="square" lIns="0" tIns="0" rIns="0" bIns="0" rtlCol="0" anchor="b"/>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6800" b="1" i="0" u="none" strike="noStrike" kern="1200" cap="none" spc="0" normalizeH="0" baseline="0" noProof="0">
                  <a:ln>
                    <a:noFill/>
                  </a:ln>
                  <a:solidFill>
                    <a:srgbClr val="F6F2E9"/>
                  </a:solidFill>
                  <a:effectLst/>
                  <a:uLnTx/>
                  <a:uFillTx/>
                  <a:latin typeface="Visuelt Pro Black"/>
                  <a:ea typeface="+mn-ea"/>
                  <a:cs typeface="+mn-cs"/>
                </a:rPr>
                <a:t>Q&amp;A </a:t>
              </a: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 name="Picture 1" descr="A yellow and blue star with a blue star in the center&#10;&#10;Description automatically generated">
            <a:extLst>
              <a:ext uri="{FF2B5EF4-FFF2-40B4-BE49-F238E27FC236}">
                <a16:creationId xmlns:a16="http://schemas.microsoft.com/office/drawing/2014/main" id="{47279B71-7362-F786-05AB-FF2007F034CE}"/>
              </a:ext>
            </a:extLst>
          </p:cNvPr>
          <p:cNvPicPr>
            <a:picLocks noChangeAspect="1"/>
          </p:cNvPicPr>
          <p:nvPr/>
        </p:nvPicPr>
        <p:blipFill>
          <a:blip r:embed="rId3">
            <a:extLst>
              <a:ext uri="{28A0092B-C50C-407E-A947-70E740481C1C}">
                <a14:useLocalDpi xmlns:a14="http://schemas.microsoft.com/office/drawing/2010/main" val="0"/>
              </a:ext>
            </a:extLst>
          </a:blip>
          <a:srcRect l="-4768" t="-12020" r="39862" b="41977"/>
          <a:stretch/>
        </p:blipFill>
        <p:spPr>
          <a:xfrm>
            <a:off x="4245096" y="-1717581"/>
            <a:ext cx="7946904" cy="8575581"/>
          </a:xfrm>
          <a:prstGeom prst="rect">
            <a:avLst/>
          </a:prstGeom>
        </p:spPr>
      </p:pic>
    </p:spTree>
    <p:extLst>
      <p:ext uri="{BB962C8B-B14F-4D97-AF65-F5344CB8AC3E}">
        <p14:creationId xmlns:p14="http://schemas.microsoft.com/office/powerpoint/2010/main" val="7994161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1">
            <a:extLst>
              <a:ext uri="{FF2B5EF4-FFF2-40B4-BE49-F238E27FC236}">
                <a16:creationId xmlns:a16="http://schemas.microsoft.com/office/drawing/2014/main" id="{BB6DE6F0-9E97-2758-42A9-78E68176612E}"/>
              </a:ext>
            </a:extLst>
          </p:cNvPr>
          <p:cNvSpPr txBox="1"/>
          <p:nvPr/>
        </p:nvSpPr>
        <p:spPr>
          <a:xfrm>
            <a:off x="489574" y="4824878"/>
            <a:ext cx="1930446" cy="1615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prstClr val="black"/>
                </a:solidFill>
                <a:latin typeface="+mj-lt"/>
                <a:cs typeface="Segoe UI"/>
              </a:rPr>
              <a:t>C</a:t>
            </a:r>
            <a:r>
              <a:rPr kumimoji="0" lang="en-GB" sz="1100" b="0" i="0" u="none" strike="noStrike" kern="1200" cap="none" spc="0" normalizeH="0" baseline="0" noProof="0" err="1">
                <a:ln>
                  <a:noFill/>
                </a:ln>
                <a:solidFill>
                  <a:prstClr val="black"/>
                </a:solidFill>
                <a:effectLst/>
                <a:uLnTx/>
                <a:uFillTx/>
                <a:latin typeface="+mj-lt"/>
                <a:cs typeface="Segoe UI"/>
              </a:rPr>
              <a:t>onnect</a:t>
            </a:r>
            <a:r>
              <a:rPr kumimoji="0" lang="en-GB" sz="1100" b="0" i="0" u="none" strike="noStrike" kern="1200" cap="none" spc="0" normalizeH="0" baseline="0" noProof="0">
                <a:ln>
                  <a:noFill/>
                </a:ln>
                <a:solidFill>
                  <a:prstClr val="black"/>
                </a:solidFill>
                <a:effectLst/>
                <a:uLnTx/>
                <a:uFillTx/>
                <a:latin typeface="+mj-lt"/>
                <a:cs typeface="Segoe UI"/>
              </a:rPr>
              <a:t> with your strengths and with your energy for change as you reflect on the world as it is, the world as it needs to be, and the brief that you care most about.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mj-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mj-lt"/>
                <a:cs typeface="Segoe UI"/>
              </a:rPr>
              <a:t>Capabilities:​ </a:t>
            </a:r>
            <a:r>
              <a:rPr kumimoji="0" lang="en-US" sz="1100" b="0" i="0" u="none" strike="noStrike" kern="1200" cap="none" spc="0" normalizeH="0" baseline="0" noProof="0">
                <a:ln>
                  <a:noFill/>
                </a:ln>
                <a:solidFill>
                  <a:prstClr val="black"/>
                </a:solidFill>
                <a:effectLst/>
                <a:uLnTx/>
                <a:uFillTx/>
                <a:latin typeface="+mj-lt"/>
                <a:cs typeface="Segoe UI"/>
              </a:rPr>
              <a:t>Care, Citizenship, Composure</a:t>
            </a:r>
          </a:p>
        </p:txBody>
      </p:sp>
      <p:sp>
        <p:nvSpPr>
          <p:cNvPr id="5" name="TextBox 3">
            <a:extLst>
              <a:ext uri="{FF2B5EF4-FFF2-40B4-BE49-F238E27FC236}">
                <a16:creationId xmlns:a16="http://schemas.microsoft.com/office/drawing/2014/main" id="{BB50ECD5-5399-A7F0-FB2B-E7715B0BBE6B}"/>
              </a:ext>
            </a:extLst>
          </p:cNvPr>
          <p:cNvSpPr txBox="1"/>
          <p:nvPr/>
        </p:nvSpPr>
        <p:spPr>
          <a:xfrm>
            <a:off x="3049665" y="4991065"/>
            <a:ext cx="1930446" cy="1615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mj-lt"/>
                <a:ea typeface="+mn-ea"/>
                <a:cs typeface="+mn-cs"/>
              </a:rPr>
              <a:t>Explore with different points of possibility, thinking about who you should work with and what you can do to better understand the context of your chosen brief.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mj-lt"/>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j-lt"/>
                <a:ea typeface="+mn-ea"/>
                <a:cs typeface="Segoe UI"/>
              </a:rPr>
              <a:t>Capabilities:​​ Care, </a:t>
            </a:r>
            <a:br>
              <a:rPr kumimoji="0" lang="en-US" sz="1100" b="0" i="0" u="none" strike="noStrike" kern="1200" cap="none" spc="0" normalizeH="0" baseline="0" noProof="0">
                <a:ln>
                  <a:noFill/>
                </a:ln>
                <a:solidFill>
                  <a:prstClr val="black"/>
                </a:solidFill>
                <a:effectLst/>
                <a:uLnTx/>
                <a:uFillTx/>
                <a:latin typeface="+mj-lt"/>
                <a:ea typeface="+mn-ea"/>
                <a:cs typeface="Segoe UI"/>
              </a:rPr>
            </a:br>
            <a:r>
              <a:rPr kumimoji="0" lang="en-US" sz="1100" b="0" i="0" u="none" strike="noStrike" kern="1200" cap="none" spc="0" normalizeH="0" baseline="0" noProof="0">
                <a:ln>
                  <a:noFill/>
                </a:ln>
                <a:solidFill>
                  <a:prstClr val="black"/>
                </a:solidFill>
                <a:effectLst/>
                <a:uLnTx/>
                <a:uFillTx/>
                <a:latin typeface="+mj-lt"/>
                <a:ea typeface="+mn-ea"/>
                <a:cs typeface="Segoe UI"/>
              </a:rPr>
              <a:t>Curiosity, Critical Thinking</a:t>
            </a:r>
          </a:p>
        </p:txBody>
      </p:sp>
      <p:sp>
        <p:nvSpPr>
          <p:cNvPr id="6" name="TextBox 10">
            <a:extLst>
              <a:ext uri="{FF2B5EF4-FFF2-40B4-BE49-F238E27FC236}">
                <a16:creationId xmlns:a16="http://schemas.microsoft.com/office/drawing/2014/main" id="{F86453D1-F3F7-AD9C-5BC0-A28401237117}"/>
              </a:ext>
            </a:extLst>
          </p:cNvPr>
          <p:cNvSpPr txBox="1"/>
          <p:nvPr/>
        </p:nvSpPr>
        <p:spPr>
          <a:xfrm>
            <a:off x="5318404" y="4793534"/>
            <a:ext cx="1840204" cy="1615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a:ln>
                  <a:noFill/>
                </a:ln>
                <a:solidFill>
                  <a:prstClr val="black"/>
                </a:solidFill>
                <a:effectLst/>
                <a:uLnTx/>
                <a:uFillTx/>
                <a:latin typeface="+mj-lt"/>
                <a:ea typeface="+mn-ea"/>
                <a:cs typeface="+mn-cs"/>
              </a:rPr>
              <a:t>Shape your vision for change and a diversity of ideas that respond to your chosen brief, while carefully considering which ones are the most opportunistic.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mj-lt"/>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j-lt"/>
                <a:ea typeface="+mn-ea"/>
                <a:cs typeface="Segoe UI"/>
              </a:rPr>
              <a:t>Capabilities:​​ Creativity, Courage, Collaboration</a:t>
            </a:r>
          </a:p>
        </p:txBody>
      </p:sp>
      <p:sp>
        <p:nvSpPr>
          <p:cNvPr id="7" name="TextBox 13">
            <a:extLst>
              <a:ext uri="{FF2B5EF4-FFF2-40B4-BE49-F238E27FC236}">
                <a16:creationId xmlns:a16="http://schemas.microsoft.com/office/drawing/2014/main" id="{052964EF-F68B-7AA7-AD5A-6D05A0FB30EB}"/>
              </a:ext>
            </a:extLst>
          </p:cNvPr>
          <p:cNvSpPr txBox="1"/>
          <p:nvPr/>
        </p:nvSpPr>
        <p:spPr>
          <a:xfrm>
            <a:off x="7438775" y="4793534"/>
            <a:ext cx="1587187" cy="144655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100">
                <a:solidFill>
                  <a:prstClr val="black"/>
                </a:solidFill>
                <a:latin typeface="+mj-lt"/>
              </a:rPr>
              <a:t>C</a:t>
            </a:r>
            <a:r>
              <a:rPr kumimoji="0" lang="en-GB" sz="1100" b="0" i="0" u="none" strike="noStrike" kern="1200" cap="none" spc="0" normalizeH="0" baseline="0" noProof="0" err="1">
                <a:ln>
                  <a:noFill/>
                </a:ln>
                <a:solidFill>
                  <a:prstClr val="black"/>
                </a:solidFill>
                <a:effectLst/>
                <a:uLnTx/>
                <a:uFillTx/>
                <a:latin typeface="+mj-lt"/>
                <a:ea typeface="+mn-ea"/>
                <a:cs typeface="+mn-cs"/>
              </a:rPr>
              <a:t>onsider</a:t>
            </a:r>
            <a:r>
              <a:rPr kumimoji="0" lang="en-GB" sz="1100" b="0" i="0" u="none" strike="noStrike" kern="1200" cap="none" spc="0" normalizeH="0" baseline="0" noProof="0">
                <a:ln>
                  <a:noFill/>
                </a:ln>
                <a:solidFill>
                  <a:prstClr val="black"/>
                </a:solidFill>
                <a:effectLst/>
                <a:uLnTx/>
                <a:uFillTx/>
                <a:latin typeface="+mj-lt"/>
                <a:ea typeface="+mn-ea"/>
                <a:cs typeface="+mn-cs"/>
              </a:rPr>
              <a:t> what and how you might test your most promising ideas and how they can have the greatest impact.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mj-lt"/>
              <a:ea typeface="+mn-ea"/>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mj-lt"/>
                <a:ea typeface="+mn-ea"/>
                <a:cs typeface="Segoe UI"/>
              </a:rPr>
              <a:t>Capabilities:​​ Creativity, Change, Communication</a:t>
            </a:r>
          </a:p>
        </p:txBody>
      </p:sp>
      <p:sp>
        <p:nvSpPr>
          <p:cNvPr id="16" name="Rectangle 15">
            <a:extLst>
              <a:ext uri="{FF2B5EF4-FFF2-40B4-BE49-F238E27FC236}">
                <a16:creationId xmlns:a16="http://schemas.microsoft.com/office/drawing/2014/main" id="{6145094A-6FED-6E2D-5F6A-81AE8CEBB9EE}"/>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mj-lt"/>
              <a:ea typeface="+mn-ea"/>
              <a:cs typeface="+mn-cs"/>
            </a:endParaRPr>
          </a:p>
        </p:txBody>
      </p:sp>
      <p:sp>
        <p:nvSpPr>
          <p:cNvPr id="17" name="Body Medium">
            <a:extLst>
              <a:ext uri="{FF2B5EF4-FFF2-40B4-BE49-F238E27FC236}">
                <a16:creationId xmlns:a16="http://schemas.microsoft.com/office/drawing/2014/main" id="{891D78BE-682B-2E65-70F7-776AE0302082}"/>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mj-lt"/>
                <a:ea typeface="Visuelt Pro ExtraLight"/>
                <a:cs typeface="Visuelt Pro ExtraLight" pitchFamily="34" charset="-120"/>
              </a:rPr>
              <a:t>What</a:t>
            </a:r>
            <a:r>
              <a:rPr kumimoji="0" lang="en-US" sz="3200" b="0" i="0" u="none" strike="noStrike" kern="0" cap="none" spc="0" normalizeH="0" baseline="0" noProof="0">
                <a:ln>
                  <a:noFill/>
                </a:ln>
                <a:solidFill>
                  <a:srgbClr val="000000"/>
                </a:solidFill>
                <a:effectLst/>
                <a:uLnTx/>
                <a:uFillTx/>
                <a:latin typeface="+mj-lt"/>
                <a:ea typeface="Visuelt Pro ExtraLight"/>
                <a:cs typeface="Visuelt Pro ExtraLight" pitchFamily="34" charset="-120"/>
              </a:rPr>
              <a:t> </a:t>
            </a:r>
            <a:r>
              <a:rPr lang="en-US" sz="3200" kern="0">
                <a:solidFill>
                  <a:srgbClr val="000000"/>
                </a:solidFill>
                <a:latin typeface="+mj-lt"/>
              </a:rPr>
              <a:t>are the learning workshops on offer</a:t>
            </a:r>
            <a:r>
              <a:rPr kumimoji="0" lang="en-US" sz="3200" b="0" i="0" u="none" strike="noStrike" kern="0" cap="none" spc="0" normalizeH="0" baseline="0" noProof="0">
                <a:ln>
                  <a:noFill/>
                </a:ln>
                <a:solidFill>
                  <a:srgbClr val="000000"/>
                </a:solidFill>
                <a:effectLst/>
                <a:uLnTx/>
                <a:uFillTx/>
                <a:latin typeface="+mj-lt"/>
                <a:ea typeface="+mn-ea"/>
                <a:cs typeface="+mn-cs"/>
              </a:rPr>
              <a:t>?</a:t>
            </a:r>
          </a:p>
        </p:txBody>
      </p:sp>
      <p:sp>
        <p:nvSpPr>
          <p:cNvPr id="4" name="Rectangle 3">
            <a:extLst>
              <a:ext uri="{FF2B5EF4-FFF2-40B4-BE49-F238E27FC236}">
                <a16:creationId xmlns:a16="http://schemas.microsoft.com/office/drawing/2014/main" id="{3EC7BD62-E568-ACBB-B5A7-AA6CEFC2639A}"/>
              </a:ext>
            </a:extLst>
          </p:cNvPr>
          <p:cNvSpPr/>
          <p:nvPr/>
        </p:nvSpPr>
        <p:spPr>
          <a:xfrm>
            <a:off x="111125" y="4051300"/>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8" name="Rectangle 7">
            <a:extLst>
              <a:ext uri="{FF2B5EF4-FFF2-40B4-BE49-F238E27FC236}">
                <a16:creationId xmlns:a16="http://schemas.microsoft.com/office/drawing/2014/main" id="{007917D7-DA04-AA93-5F93-D2FF0E2833AD}"/>
              </a:ext>
            </a:extLst>
          </p:cNvPr>
          <p:cNvSpPr/>
          <p:nvPr/>
        </p:nvSpPr>
        <p:spPr>
          <a:xfrm>
            <a:off x="9428312" y="3848715"/>
            <a:ext cx="1390650" cy="619125"/>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9" name="TextBox 13">
            <a:extLst>
              <a:ext uri="{FF2B5EF4-FFF2-40B4-BE49-F238E27FC236}">
                <a16:creationId xmlns:a16="http://schemas.microsoft.com/office/drawing/2014/main" id="{D80EC469-11CA-3F20-5D19-C0B95AD73343}"/>
              </a:ext>
            </a:extLst>
          </p:cNvPr>
          <p:cNvSpPr txBox="1"/>
          <p:nvPr/>
        </p:nvSpPr>
        <p:spPr>
          <a:xfrm>
            <a:off x="9428312" y="4793534"/>
            <a:ext cx="1584662" cy="161582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r>
              <a:rPr lang="en-GB" sz="1100" kern="100">
                <a:effectLst/>
                <a:latin typeface="+mj-lt"/>
                <a:ea typeface="Gill Sans MT" panose="020B0502020104020203" pitchFamily="34" charset="0"/>
                <a:cs typeface="Gill Sans MT" panose="020B0502020104020203" pitchFamily="34" charset="0"/>
              </a:rPr>
              <a:t>Explore the business and economic viability of your idea while delivering positive social and environmental impact.</a:t>
            </a:r>
            <a:endParaRPr kumimoji="0" lang="en-GB" sz="1100" b="0" i="0" u="none" strike="noStrike" kern="1200" cap="none" spc="0" normalizeH="0" baseline="0" noProof="0">
              <a:ln>
                <a:noFill/>
              </a:ln>
              <a:solidFill>
                <a:prstClr val="black"/>
              </a:solidFill>
              <a:effectLst/>
              <a:uLnTx/>
              <a:uFillTx/>
              <a:latin typeface="+mj-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prstClr val="black"/>
              </a:solidFill>
              <a:effectLst/>
              <a:uLnTx/>
              <a:uFillTx/>
              <a:latin typeface="+mj-lt"/>
              <a:cs typeface="Segoe UI"/>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mj-lt"/>
                <a:cs typeface="Segoe UI"/>
              </a:rPr>
              <a:t>Capabilities:​​ </a:t>
            </a:r>
            <a:r>
              <a:rPr lang="en-US" sz="1100">
                <a:solidFill>
                  <a:prstClr val="black"/>
                </a:solidFill>
                <a:latin typeface="+mj-lt"/>
                <a:cs typeface="Segoe UI"/>
              </a:rPr>
              <a:t>Courage, Change, Composure</a:t>
            </a:r>
            <a:endParaRPr kumimoji="0" lang="en-US" sz="1100" b="0" i="0" u="none" strike="noStrike" kern="1200" cap="none" spc="0" normalizeH="0" baseline="0" noProof="0">
              <a:ln>
                <a:noFill/>
              </a:ln>
              <a:solidFill>
                <a:prstClr val="black"/>
              </a:solidFill>
              <a:effectLst/>
              <a:uLnTx/>
              <a:uFillTx/>
              <a:latin typeface="+mj-lt"/>
              <a:cs typeface="Segoe UI"/>
            </a:endParaRPr>
          </a:p>
        </p:txBody>
      </p:sp>
      <p:pic>
        <p:nvPicPr>
          <p:cNvPr id="10" name="Picture 9" descr="A green and white circle with white lines and a green and orange circle with white lines and a black background&#10;&#10;AI-generated content may be incorrect.">
            <a:extLst>
              <a:ext uri="{FF2B5EF4-FFF2-40B4-BE49-F238E27FC236}">
                <a16:creationId xmlns:a16="http://schemas.microsoft.com/office/drawing/2014/main" id="{EE686DF3-23F8-D06C-587B-68EB4B0817BE}"/>
              </a:ext>
            </a:extLst>
          </p:cNvPr>
          <p:cNvPicPr>
            <a:picLocks noChangeAspect="1"/>
          </p:cNvPicPr>
          <p:nvPr/>
        </p:nvPicPr>
        <p:blipFill>
          <a:blip r:embed="rId3"/>
          <a:stretch>
            <a:fillRect/>
          </a:stretch>
        </p:blipFill>
        <p:spPr>
          <a:xfrm>
            <a:off x="602961" y="1732960"/>
            <a:ext cx="9738291" cy="2268697"/>
          </a:xfrm>
          <a:prstGeom prst="rect">
            <a:avLst/>
          </a:prstGeom>
        </p:spPr>
      </p:pic>
      <p:sp>
        <p:nvSpPr>
          <p:cNvPr id="20" name="TextBox 19">
            <a:extLst>
              <a:ext uri="{FF2B5EF4-FFF2-40B4-BE49-F238E27FC236}">
                <a16:creationId xmlns:a16="http://schemas.microsoft.com/office/drawing/2014/main" id="{F49143CC-2AF0-E60F-2CC5-97A116DB422B}"/>
              </a:ext>
            </a:extLst>
          </p:cNvPr>
          <p:cNvSpPr txBox="1"/>
          <p:nvPr/>
        </p:nvSpPr>
        <p:spPr>
          <a:xfrm>
            <a:off x="489574" y="4232875"/>
            <a:ext cx="2339295" cy="507831"/>
          </a:xfrm>
          <a:prstGeom prst="rect">
            <a:avLst/>
          </a:prstGeom>
          <a:noFill/>
        </p:spPr>
        <p:txBody>
          <a:bodyPr wrap="none" lIns="91440" tIns="45720" rIns="91440" bIns="45720" rtlCol="0" anchor="t">
            <a:spAutoFit/>
          </a:bodyPr>
          <a:lstStyle/>
          <a:p>
            <a:r>
              <a:rPr lang="en-GB" sz="1600" b="1">
                <a:latin typeface="+mj-lt"/>
              </a:rPr>
              <a:t>Discover your purpose</a:t>
            </a:r>
            <a:endParaRPr lang="en-US" sz="2800" b="1">
              <a:latin typeface="+mj-lt"/>
              <a:ea typeface="Calibri"/>
              <a:cs typeface="Calibri"/>
            </a:endParaRPr>
          </a:p>
          <a:p>
            <a:r>
              <a:rPr lang="en-GB" sz="1100">
                <a:highlight>
                  <a:srgbClr val="B6FF99"/>
                </a:highlight>
                <a:latin typeface="+mj-lt"/>
              </a:rPr>
              <a:t>March 2025</a:t>
            </a:r>
            <a:endParaRPr lang="en-GB">
              <a:latin typeface="+mj-lt"/>
            </a:endParaRPr>
          </a:p>
        </p:txBody>
      </p:sp>
      <p:sp>
        <p:nvSpPr>
          <p:cNvPr id="23" name="TextBox 22">
            <a:extLst>
              <a:ext uri="{FF2B5EF4-FFF2-40B4-BE49-F238E27FC236}">
                <a16:creationId xmlns:a16="http://schemas.microsoft.com/office/drawing/2014/main" id="{0C418A46-7F47-023C-3EB9-DD64E1C4A0E0}"/>
              </a:ext>
            </a:extLst>
          </p:cNvPr>
          <p:cNvSpPr txBox="1"/>
          <p:nvPr/>
        </p:nvSpPr>
        <p:spPr>
          <a:xfrm>
            <a:off x="5318404" y="4232875"/>
            <a:ext cx="1708545" cy="507831"/>
          </a:xfrm>
          <a:prstGeom prst="rect">
            <a:avLst/>
          </a:prstGeom>
          <a:noFill/>
        </p:spPr>
        <p:txBody>
          <a:bodyPr wrap="none" rtlCol="0">
            <a:spAutoFit/>
          </a:bodyPr>
          <a:lstStyle/>
          <a:p>
            <a:r>
              <a:rPr lang="en-GB" sz="1600" b="1">
                <a:latin typeface="+mj-lt"/>
              </a:rPr>
              <a:t>Envision futures</a:t>
            </a:r>
            <a:endParaRPr lang="en-US" sz="2800" b="1">
              <a:latin typeface="+mj-lt"/>
              <a:ea typeface="Calibri"/>
              <a:cs typeface="Calibri"/>
            </a:endParaRPr>
          </a:p>
          <a:p>
            <a:r>
              <a:rPr lang="en-GB" sz="1100">
                <a:highlight>
                  <a:srgbClr val="B6FF99"/>
                </a:highlight>
                <a:latin typeface="+mj-lt"/>
              </a:rPr>
              <a:t>April 2025</a:t>
            </a:r>
          </a:p>
        </p:txBody>
      </p:sp>
      <p:sp>
        <p:nvSpPr>
          <p:cNvPr id="24" name="TextBox 23">
            <a:extLst>
              <a:ext uri="{FF2B5EF4-FFF2-40B4-BE49-F238E27FC236}">
                <a16:creationId xmlns:a16="http://schemas.microsoft.com/office/drawing/2014/main" id="{F0F6EF41-EF1B-90FD-29C4-B8A28116F208}"/>
              </a:ext>
            </a:extLst>
          </p:cNvPr>
          <p:cNvSpPr txBox="1"/>
          <p:nvPr/>
        </p:nvSpPr>
        <p:spPr>
          <a:xfrm>
            <a:off x="7438775" y="4232875"/>
            <a:ext cx="1799980" cy="507831"/>
          </a:xfrm>
          <a:prstGeom prst="rect">
            <a:avLst/>
          </a:prstGeom>
          <a:noFill/>
        </p:spPr>
        <p:txBody>
          <a:bodyPr wrap="none" rtlCol="0">
            <a:spAutoFit/>
          </a:bodyPr>
          <a:lstStyle/>
          <a:p>
            <a:r>
              <a:rPr lang="en-GB" sz="1600" b="1">
                <a:latin typeface="+mj-lt"/>
              </a:rPr>
              <a:t>Test your impact</a:t>
            </a:r>
            <a:endParaRPr lang="en-US" sz="1600" b="1">
              <a:latin typeface="+mj-lt"/>
              <a:ea typeface="Calibri"/>
              <a:cs typeface="Calibri"/>
            </a:endParaRPr>
          </a:p>
          <a:p>
            <a:r>
              <a:rPr lang="en-GB" sz="1100">
                <a:highlight>
                  <a:srgbClr val="B6FF99"/>
                </a:highlight>
                <a:latin typeface="+mj-lt"/>
              </a:rPr>
              <a:t>May 2025</a:t>
            </a:r>
          </a:p>
        </p:txBody>
      </p:sp>
      <p:sp>
        <p:nvSpPr>
          <p:cNvPr id="11" name="TextBox 10">
            <a:extLst>
              <a:ext uri="{FF2B5EF4-FFF2-40B4-BE49-F238E27FC236}">
                <a16:creationId xmlns:a16="http://schemas.microsoft.com/office/drawing/2014/main" id="{85BF9ADD-6BE0-5F20-4A19-A969EF552522}"/>
              </a:ext>
            </a:extLst>
          </p:cNvPr>
          <p:cNvSpPr txBox="1"/>
          <p:nvPr/>
        </p:nvSpPr>
        <p:spPr>
          <a:xfrm>
            <a:off x="3049665" y="4232875"/>
            <a:ext cx="1840204" cy="754053"/>
          </a:xfrm>
          <a:prstGeom prst="rect">
            <a:avLst/>
          </a:prstGeom>
          <a:noFill/>
        </p:spPr>
        <p:txBody>
          <a:bodyPr wrap="square" lIns="91440" tIns="45720" rIns="91440" bIns="45720" rtlCol="0" anchor="t">
            <a:spAutoFit/>
          </a:bodyPr>
          <a:lstStyle/>
          <a:p>
            <a:r>
              <a:rPr lang="en-GB" sz="1600" b="1">
                <a:latin typeface="+mj-lt"/>
              </a:rPr>
              <a:t>Explore diverse </a:t>
            </a:r>
            <a:br>
              <a:rPr lang="en-GB" sz="1600" b="1">
                <a:latin typeface="+mj-lt"/>
              </a:rPr>
            </a:br>
            <a:r>
              <a:rPr lang="en-GB" sz="1600" b="1">
                <a:latin typeface="+mj-lt"/>
              </a:rPr>
              <a:t>perspectives</a:t>
            </a:r>
            <a:endParaRPr lang="en-US" sz="2800" b="1">
              <a:latin typeface="+mj-lt"/>
              <a:ea typeface="Calibri"/>
              <a:cs typeface="Calibri"/>
            </a:endParaRPr>
          </a:p>
          <a:p>
            <a:r>
              <a:rPr lang="en-GB" sz="1100">
                <a:highlight>
                  <a:srgbClr val="B6FF99"/>
                </a:highlight>
                <a:latin typeface="+mj-lt"/>
              </a:rPr>
              <a:t>March 2025</a:t>
            </a:r>
            <a:endParaRPr lang="en-GB">
              <a:latin typeface="+mj-lt"/>
            </a:endParaRPr>
          </a:p>
        </p:txBody>
      </p:sp>
      <p:sp>
        <p:nvSpPr>
          <p:cNvPr id="14" name="TextBox 13">
            <a:extLst>
              <a:ext uri="{FF2B5EF4-FFF2-40B4-BE49-F238E27FC236}">
                <a16:creationId xmlns:a16="http://schemas.microsoft.com/office/drawing/2014/main" id="{00EF5079-D2D3-9610-A19F-EB6FA32AD7BF}"/>
              </a:ext>
            </a:extLst>
          </p:cNvPr>
          <p:cNvSpPr txBox="1"/>
          <p:nvPr/>
        </p:nvSpPr>
        <p:spPr>
          <a:xfrm>
            <a:off x="9428312" y="4232875"/>
            <a:ext cx="1977529" cy="507831"/>
          </a:xfrm>
          <a:prstGeom prst="rect">
            <a:avLst/>
          </a:prstGeom>
          <a:noFill/>
        </p:spPr>
        <p:txBody>
          <a:bodyPr wrap="none" rtlCol="0">
            <a:spAutoFit/>
          </a:bodyPr>
          <a:lstStyle/>
          <a:p>
            <a:r>
              <a:rPr lang="en-GB" sz="1600" b="1">
                <a:latin typeface="+mj-lt"/>
              </a:rPr>
              <a:t>Explore enterprise</a:t>
            </a:r>
            <a:endParaRPr lang="en-US" sz="1600" b="1">
              <a:latin typeface="+mj-lt"/>
              <a:ea typeface="Calibri"/>
              <a:cs typeface="Calibri"/>
            </a:endParaRPr>
          </a:p>
          <a:p>
            <a:r>
              <a:rPr lang="en-GB" sz="1100">
                <a:highlight>
                  <a:srgbClr val="B6FF99"/>
                </a:highlight>
                <a:latin typeface="+mj-lt"/>
              </a:rPr>
              <a:t>May 2025</a:t>
            </a:r>
          </a:p>
        </p:txBody>
      </p:sp>
      <p:sp>
        <p:nvSpPr>
          <p:cNvPr id="18" name="Oval 17">
            <a:extLst>
              <a:ext uri="{FF2B5EF4-FFF2-40B4-BE49-F238E27FC236}">
                <a16:creationId xmlns:a16="http://schemas.microsoft.com/office/drawing/2014/main" id="{B476C651-8E65-DA8E-65B7-00E4004E5301}"/>
              </a:ext>
            </a:extLst>
          </p:cNvPr>
          <p:cNvSpPr/>
          <p:nvPr/>
        </p:nvSpPr>
        <p:spPr>
          <a:xfrm>
            <a:off x="9653185" y="2410945"/>
            <a:ext cx="940904" cy="940904"/>
          </a:xfrm>
          <a:prstGeom prst="ellipse">
            <a:avLst/>
          </a:prstGeom>
          <a:solidFill>
            <a:srgbClr val="025F5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mj-lt"/>
            </a:endParaRPr>
          </a:p>
        </p:txBody>
      </p:sp>
      <p:pic>
        <p:nvPicPr>
          <p:cNvPr id="26" name="Graphic 25" descr="Flower without stem outline">
            <a:extLst>
              <a:ext uri="{FF2B5EF4-FFF2-40B4-BE49-F238E27FC236}">
                <a16:creationId xmlns:a16="http://schemas.microsoft.com/office/drawing/2014/main" id="{28B163BC-5555-8D30-A9E6-31D8367080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666437" y="2445367"/>
            <a:ext cx="914400" cy="914400"/>
          </a:xfrm>
          <a:prstGeom prst="rect">
            <a:avLst/>
          </a:prstGeom>
        </p:spPr>
      </p:pic>
      <p:sp>
        <p:nvSpPr>
          <p:cNvPr id="2" name="Rectangle 1">
            <a:extLst>
              <a:ext uri="{FF2B5EF4-FFF2-40B4-BE49-F238E27FC236}">
                <a16:creationId xmlns:a16="http://schemas.microsoft.com/office/drawing/2014/main" id="{403EFB2D-B922-1AB0-62FB-4911F467CBA5}"/>
              </a:ext>
            </a:extLst>
          </p:cNvPr>
          <p:cNvSpPr/>
          <p:nvPr/>
        </p:nvSpPr>
        <p:spPr>
          <a:xfrm>
            <a:off x="7319123" y="4170977"/>
            <a:ext cx="1977530" cy="2539406"/>
          </a:xfrm>
          <a:prstGeom prst="rect">
            <a:avLst/>
          </a:prstGeom>
          <a:noFill/>
          <a:ln w="57150">
            <a:solidFill>
              <a:srgbClr val="2BBCC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Tree>
    <p:extLst>
      <p:ext uri="{BB962C8B-B14F-4D97-AF65-F5344CB8AC3E}">
        <p14:creationId xmlns:p14="http://schemas.microsoft.com/office/powerpoint/2010/main" val="456341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611EF5-DFF7-6D3E-CFF6-C507551B6963}"/>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119E0FEA-DC1D-3959-193B-7B36A0D96E8F}"/>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FDF3FA70-A007-8CC2-4617-2428EB0FCFEA}"/>
              </a:ext>
            </a:extLst>
          </p:cNvPr>
          <p:cNvSpPr/>
          <p:nvPr/>
        </p:nvSpPr>
        <p:spPr>
          <a:xfrm>
            <a:off x="602961" y="547687"/>
            <a:ext cx="8486873"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3200" b="1" kern="0">
                <a:solidFill>
                  <a:srgbClr val="000000"/>
                </a:solidFill>
                <a:latin typeface="Gill Sans MT" panose="020B0502020104020203" pitchFamily="34" charset="0"/>
                <a:ea typeface="Visuelt Pro ExtraLight"/>
                <a:cs typeface="Visuelt Pro ExtraLight" pitchFamily="34" charset="-120"/>
              </a:rPr>
              <a:t>What</a:t>
            </a:r>
            <a:r>
              <a:rPr kumimoji="0" lang="en-US" sz="3200" b="0" i="0" u="none" strike="noStrike" kern="0" cap="none" spc="0" normalizeH="0" baseline="0" noProof="0">
                <a:ln>
                  <a:noFill/>
                </a:ln>
                <a:solidFill>
                  <a:srgbClr val="000000"/>
                </a:solidFill>
                <a:effectLst/>
                <a:uLnTx/>
                <a:uFillTx/>
                <a:latin typeface="Gill Sans MT" panose="020B0502020104020203" pitchFamily="34" charset="0"/>
                <a:ea typeface="Visuelt Pro ExtraLight"/>
                <a:cs typeface="Visuelt Pro ExtraLight" pitchFamily="34" charset="-120"/>
              </a:rPr>
              <a:t> </a:t>
            </a:r>
            <a:r>
              <a:rPr lang="en-US" sz="3200" kern="0">
                <a:solidFill>
                  <a:srgbClr val="000000"/>
                </a:solidFill>
                <a:latin typeface="Gill Sans MT" panose="020B0502020104020203" pitchFamily="34" charset="0"/>
              </a:rPr>
              <a:t>are the digital badges on offer</a:t>
            </a: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a:t>
            </a:r>
          </a:p>
        </p:txBody>
      </p:sp>
      <p:pic>
        <p:nvPicPr>
          <p:cNvPr id="3" name="Picture 2">
            <a:extLst>
              <a:ext uri="{FF2B5EF4-FFF2-40B4-BE49-F238E27FC236}">
                <a16:creationId xmlns:a16="http://schemas.microsoft.com/office/drawing/2014/main" id="{DA79DB85-D958-23D3-E9C3-D9083531FD7B}"/>
              </a:ext>
            </a:extLst>
          </p:cNvPr>
          <p:cNvPicPr>
            <a:picLocks noChangeAspect="1"/>
          </p:cNvPicPr>
          <p:nvPr/>
        </p:nvPicPr>
        <p:blipFill>
          <a:blip r:embed="rId3"/>
          <a:srcRect b="29933"/>
          <a:stretch/>
        </p:blipFill>
        <p:spPr>
          <a:xfrm>
            <a:off x="863237" y="2142486"/>
            <a:ext cx="9551759" cy="2141427"/>
          </a:xfrm>
          <a:prstGeom prst="rect">
            <a:avLst/>
          </a:prstGeom>
        </p:spPr>
      </p:pic>
      <p:sp>
        <p:nvSpPr>
          <p:cNvPr id="4" name="Body Medium">
            <a:extLst>
              <a:ext uri="{FF2B5EF4-FFF2-40B4-BE49-F238E27FC236}">
                <a16:creationId xmlns:a16="http://schemas.microsoft.com/office/drawing/2014/main" id="{C2C66B44-9E25-540D-7FA1-312337BD4AE8}"/>
              </a:ext>
            </a:extLst>
          </p:cNvPr>
          <p:cNvSpPr/>
          <p:nvPr/>
        </p:nvSpPr>
        <p:spPr>
          <a:xfrm>
            <a:off x="1241922" y="4677203"/>
            <a:ext cx="1757196" cy="868829"/>
          </a:xfrm>
          <a:prstGeom prst="rect">
            <a:avLst/>
          </a:prstGeom>
          <a:noFill/>
          <a:ln/>
        </p:spPr>
        <p:txBody>
          <a:bodyPr wrap="square" lIns="0" tIns="0" rIns="0" bIns="0" rtlCol="0" anchor="t"/>
          <a:lstStyle/>
          <a:p>
            <a:pPr algn="ctr"/>
            <a:r>
              <a:rPr lang="en-US">
                <a:latin typeface="Gill Sans MT" panose="020B0502020104020203" pitchFamily="34" charset="0"/>
                <a:ea typeface="Visuelt Pro ExtraLight"/>
              </a:rPr>
              <a:t>One or more workshops </a:t>
            </a:r>
          </a:p>
          <a:p>
            <a:pPr algn="ctr"/>
            <a:r>
              <a:rPr lang="en-US">
                <a:latin typeface="Gill Sans MT" panose="020B0502020104020203" pitchFamily="34" charset="0"/>
                <a:ea typeface="Visuelt Pro ExtraLight"/>
              </a:rPr>
              <a:t>(live attendance or watch back)</a:t>
            </a:r>
          </a:p>
          <a:p>
            <a:pPr algn="ctr">
              <a:lnSpc>
                <a:spcPct val="150000"/>
              </a:lnSpc>
            </a:pPr>
            <a:endParaRPr lang="en-US">
              <a:latin typeface="Gill Sans MT" panose="020B0502020104020203" pitchFamily="34" charset="0"/>
              <a:ea typeface="Visuelt Pro ExtraLight"/>
            </a:endParaRPr>
          </a:p>
        </p:txBody>
      </p:sp>
      <p:sp>
        <p:nvSpPr>
          <p:cNvPr id="5" name="Body Medium">
            <a:extLst>
              <a:ext uri="{FF2B5EF4-FFF2-40B4-BE49-F238E27FC236}">
                <a16:creationId xmlns:a16="http://schemas.microsoft.com/office/drawing/2014/main" id="{F033889F-16F1-F485-586B-7ABF91B91497}"/>
              </a:ext>
            </a:extLst>
          </p:cNvPr>
          <p:cNvSpPr/>
          <p:nvPr/>
        </p:nvSpPr>
        <p:spPr>
          <a:xfrm>
            <a:off x="3642222" y="4677203"/>
            <a:ext cx="1757195" cy="868829"/>
          </a:xfrm>
          <a:prstGeom prst="rect">
            <a:avLst/>
          </a:prstGeom>
          <a:noFill/>
          <a:ln/>
        </p:spPr>
        <p:txBody>
          <a:bodyPr wrap="square" lIns="0" tIns="0" rIns="0" bIns="0" rtlCol="0" anchor="t"/>
          <a:lstStyle/>
          <a:p>
            <a:pPr algn="ctr"/>
            <a:r>
              <a:rPr lang="en-US">
                <a:latin typeface="Gill Sans MT" panose="020B0502020104020203" pitchFamily="34" charset="0"/>
                <a:ea typeface="Visuelt Pro ExtraLight"/>
              </a:rPr>
              <a:t>Submitting an idea</a:t>
            </a:r>
          </a:p>
        </p:txBody>
      </p:sp>
      <p:sp>
        <p:nvSpPr>
          <p:cNvPr id="6" name="Body Medium">
            <a:extLst>
              <a:ext uri="{FF2B5EF4-FFF2-40B4-BE49-F238E27FC236}">
                <a16:creationId xmlns:a16="http://schemas.microsoft.com/office/drawing/2014/main" id="{8D896A6A-C731-FE79-9674-812C2F221C74}"/>
              </a:ext>
            </a:extLst>
          </p:cNvPr>
          <p:cNvSpPr/>
          <p:nvPr/>
        </p:nvSpPr>
        <p:spPr>
          <a:xfrm>
            <a:off x="5940921" y="4677202"/>
            <a:ext cx="1757195" cy="868829"/>
          </a:xfrm>
          <a:prstGeom prst="rect">
            <a:avLst/>
          </a:prstGeom>
          <a:noFill/>
          <a:ln/>
        </p:spPr>
        <p:txBody>
          <a:bodyPr wrap="square" lIns="0" tIns="0" rIns="0" bIns="0" rtlCol="0" anchor="t"/>
          <a:lstStyle/>
          <a:p>
            <a:pPr algn="ctr"/>
            <a:r>
              <a:rPr lang="en-US">
                <a:latin typeface="Gill Sans MT" panose="020B0502020104020203" pitchFamily="34" charset="0"/>
                <a:ea typeface="Visuelt Pro ExtraLight"/>
              </a:rPr>
              <a:t>Submitting an idea as a team</a:t>
            </a:r>
          </a:p>
        </p:txBody>
      </p:sp>
      <p:sp>
        <p:nvSpPr>
          <p:cNvPr id="7" name="Body Medium">
            <a:extLst>
              <a:ext uri="{FF2B5EF4-FFF2-40B4-BE49-F238E27FC236}">
                <a16:creationId xmlns:a16="http://schemas.microsoft.com/office/drawing/2014/main" id="{3462C973-CFAB-FA7F-AC04-1F4142ECD2B4}"/>
              </a:ext>
            </a:extLst>
          </p:cNvPr>
          <p:cNvSpPr/>
          <p:nvPr/>
        </p:nvSpPr>
        <p:spPr>
          <a:xfrm>
            <a:off x="8239620" y="4677202"/>
            <a:ext cx="1757195" cy="868829"/>
          </a:xfrm>
          <a:prstGeom prst="rect">
            <a:avLst/>
          </a:prstGeom>
          <a:noFill/>
          <a:ln/>
        </p:spPr>
        <p:txBody>
          <a:bodyPr wrap="square" lIns="0" tIns="0" rIns="0" bIns="0" rtlCol="0" anchor="t"/>
          <a:lstStyle/>
          <a:p>
            <a:pPr algn="ctr"/>
            <a:r>
              <a:rPr lang="en-US">
                <a:latin typeface="Gill Sans MT" panose="020B0502020104020203" pitchFamily="34" charset="0"/>
                <a:ea typeface="Visuelt Pro ExtraLight"/>
              </a:rPr>
              <a:t>Completing the entrepreneur's journey</a:t>
            </a:r>
          </a:p>
        </p:txBody>
      </p:sp>
      <p:pic>
        <p:nvPicPr>
          <p:cNvPr id="29" name="Picture 28" descr="A sign with a hand pointing to a pointer&#10;&#10;AI-generated content may be incorrect.">
            <a:extLst>
              <a:ext uri="{FF2B5EF4-FFF2-40B4-BE49-F238E27FC236}">
                <a16:creationId xmlns:a16="http://schemas.microsoft.com/office/drawing/2014/main" id="{71242798-7DDD-FA30-3D23-B87C759BA7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36354" y="2535776"/>
            <a:ext cx="1897569" cy="1897569"/>
          </a:xfrm>
          <a:prstGeom prst="rect">
            <a:avLst/>
          </a:prstGeom>
        </p:spPr>
      </p:pic>
      <p:pic>
        <p:nvPicPr>
          <p:cNvPr id="31" name="Picture 30" descr="A pink sign with black text and a light bulb&#10;&#10;AI-generated content may be incorrect.">
            <a:extLst>
              <a:ext uri="{FF2B5EF4-FFF2-40B4-BE49-F238E27FC236}">
                <a16:creationId xmlns:a16="http://schemas.microsoft.com/office/drawing/2014/main" id="{94116134-59EE-1170-A284-F16AD82EEBE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9079" y="2535775"/>
            <a:ext cx="1897569" cy="1897569"/>
          </a:xfrm>
          <a:prstGeom prst="rect">
            <a:avLst/>
          </a:prstGeom>
        </p:spPr>
      </p:pic>
      <p:pic>
        <p:nvPicPr>
          <p:cNvPr id="30" name="Picture 29" descr="A green and black hexagon with black text and a black and white logo&#10;&#10;AI-generated content may be incorrect.">
            <a:extLst>
              <a:ext uri="{FF2B5EF4-FFF2-40B4-BE49-F238E27FC236}">
                <a16:creationId xmlns:a16="http://schemas.microsoft.com/office/drawing/2014/main" id="{3A33E8BA-0AA0-483D-726E-5A59EB2B163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35053" y="2535775"/>
            <a:ext cx="1897569" cy="1897569"/>
          </a:xfrm>
          <a:prstGeom prst="rect">
            <a:avLst/>
          </a:prstGeom>
        </p:spPr>
      </p:pic>
    </p:spTree>
    <p:extLst>
      <p:ext uri="{BB962C8B-B14F-4D97-AF65-F5344CB8AC3E}">
        <p14:creationId xmlns:p14="http://schemas.microsoft.com/office/powerpoint/2010/main" val="1975790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E51932-FD2C-D2C7-3024-4F3116C96F60}"/>
            </a:ext>
          </a:extLst>
        </p:cNvPr>
        <p:cNvGrpSpPr/>
        <p:nvPr/>
      </p:nvGrpSpPr>
      <p:grpSpPr>
        <a:xfrm>
          <a:off x="0" y="0"/>
          <a:ext cx="0" cy="0"/>
          <a:chOff x="0" y="0"/>
          <a:chExt cx="0" cy="0"/>
        </a:xfrm>
      </p:grpSpPr>
      <p:sp>
        <p:nvSpPr>
          <p:cNvPr id="16" name="Rectangle 15">
            <a:extLst>
              <a:ext uri="{FF2B5EF4-FFF2-40B4-BE49-F238E27FC236}">
                <a16:creationId xmlns:a16="http://schemas.microsoft.com/office/drawing/2014/main" id="{772F327D-63A0-ED64-06FC-EE9FFC40647D}"/>
              </a:ext>
            </a:extLst>
          </p:cNvPr>
          <p:cNvSpPr/>
          <p:nvPr/>
        </p:nvSpPr>
        <p:spPr>
          <a:xfrm>
            <a:off x="0" y="0"/>
            <a:ext cx="11496674" cy="1441149"/>
          </a:xfrm>
          <a:prstGeom prst="rect">
            <a:avLst/>
          </a:prstGeom>
          <a:solidFill>
            <a:srgbClr val="FF97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Gill Sans MT" panose="020B0502020104020203" pitchFamily="34" charset="0"/>
            </a:endParaRPr>
          </a:p>
        </p:txBody>
      </p:sp>
      <p:sp>
        <p:nvSpPr>
          <p:cNvPr id="17" name="Body Medium">
            <a:extLst>
              <a:ext uri="{FF2B5EF4-FFF2-40B4-BE49-F238E27FC236}">
                <a16:creationId xmlns:a16="http://schemas.microsoft.com/office/drawing/2014/main" id="{854AB976-A29B-A4E1-7587-1F3342E7B0DA}"/>
              </a:ext>
            </a:extLst>
          </p:cNvPr>
          <p:cNvSpPr/>
          <p:nvPr/>
        </p:nvSpPr>
        <p:spPr>
          <a:xfrm>
            <a:off x="602961" y="547687"/>
            <a:ext cx="10969914" cy="477549"/>
          </a:xfrm>
          <a:prstGeom prst="rect">
            <a:avLst/>
          </a:prstGeom>
          <a:noFill/>
          <a:ln/>
        </p:spPr>
        <p:txBody>
          <a:bodyPr wrap="square" lIns="0" tIns="0" rIns="0" bIns="0" rtlCol="0" anchor="t"/>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srgbClr val="000000"/>
                </a:solidFill>
                <a:effectLst/>
                <a:uLnTx/>
                <a:uFillTx/>
                <a:latin typeface="Gill Sans MT" panose="020B0502020104020203" pitchFamily="34" charset="0"/>
              </a:rPr>
              <a:t>Explorer badges for each workshop</a:t>
            </a:r>
          </a:p>
        </p:txBody>
      </p:sp>
      <p:sp>
        <p:nvSpPr>
          <p:cNvPr id="4" name="Body Medium">
            <a:extLst>
              <a:ext uri="{FF2B5EF4-FFF2-40B4-BE49-F238E27FC236}">
                <a16:creationId xmlns:a16="http://schemas.microsoft.com/office/drawing/2014/main" id="{0EC0AF0E-AF45-1C0B-CD61-C376844F03B2}"/>
              </a:ext>
            </a:extLst>
          </p:cNvPr>
          <p:cNvSpPr/>
          <p:nvPr/>
        </p:nvSpPr>
        <p:spPr>
          <a:xfrm>
            <a:off x="362535" y="4115221"/>
            <a:ext cx="1757196" cy="868829"/>
          </a:xfrm>
          <a:prstGeom prst="rect">
            <a:avLst/>
          </a:prstGeom>
          <a:noFill/>
          <a:ln/>
        </p:spPr>
        <p:txBody>
          <a:bodyPr wrap="square" lIns="0" tIns="0" rIns="0" bIns="0" rtlCol="0" anchor="t"/>
          <a:lstStyle/>
          <a:p>
            <a:pPr algn="ctr">
              <a:lnSpc>
                <a:spcPct val="150000"/>
              </a:lnSpc>
            </a:pPr>
            <a:r>
              <a:rPr lang="en-US">
                <a:latin typeface="Gill Sans MT" panose="020B0502020104020203" pitchFamily="34" charset="0"/>
                <a:ea typeface="Visuelt Pro ExtraLight"/>
              </a:rPr>
              <a:t>Workshop 1</a:t>
            </a:r>
          </a:p>
        </p:txBody>
      </p:sp>
      <p:sp>
        <p:nvSpPr>
          <p:cNvPr id="2" name="Body Medium">
            <a:extLst>
              <a:ext uri="{FF2B5EF4-FFF2-40B4-BE49-F238E27FC236}">
                <a16:creationId xmlns:a16="http://schemas.microsoft.com/office/drawing/2014/main" id="{0B117E91-B8A2-9C2E-7512-98C7166D224E}"/>
              </a:ext>
            </a:extLst>
          </p:cNvPr>
          <p:cNvSpPr/>
          <p:nvPr/>
        </p:nvSpPr>
        <p:spPr>
          <a:xfrm>
            <a:off x="2607973" y="4115221"/>
            <a:ext cx="1757196" cy="868829"/>
          </a:xfrm>
          <a:prstGeom prst="rect">
            <a:avLst/>
          </a:prstGeom>
          <a:noFill/>
          <a:ln/>
        </p:spPr>
        <p:txBody>
          <a:bodyPr wrap="square" lIns="0" tIns="0" rIns="0" bIns="0" rtlCol="0" anchor="t"/>
          <a:lstStyle/>
          <a:p>
            <a:pPr algn="ctr">
              <a:lnSpc>
                <a:spcPct val="150000"/>
              </a:lnSpc>
            </a:pPr>
            <a:r>
              <a:rPr lang="en-US">
                <a:latin typeface="Gill Sans MT" panose="020B0502020104020203" pitchFamily="34" charset="0"/>
                <a:ea typeface="Visuelt Pro ExtraLight"/>
              </a:rPr>
              <a:t>Workshop 2</a:t>
            </a:r>
          </a:p>
        </p:txBody>
      </p:sp>
      <p:sp>
        <p:nvSpPr>
          <p:cNvPr id="8" name="Body Medium">
            <a:extLst>
              <a:ext uri="{FF2B5EF4-FFF2-40B4-BE49-F238E27FC236}">
                <a16:creationId xmlns:a16="http://schemas.microsoft.com/office/drawing/2014/main" id="{4D6D2EF5-B521-A390-E96E-8F4740385FA2}"/>
              </a:ext>
            </a:extLst>
          </p:cNvPr>
          <p:cNvSpPr/>
          <p:nvPr/>
        </p:nvSpPr>
        <p:spPr>
          <a:xfrm>
            <a:off x="4853411" y="4115221"/>
            <a:ext cx="1757196" cy="868829"/>
          </a:xfrm>
          <a:prstGeom prst="rect">
            <a:avLst/>
          </a:prstGeom>
          <a:noFill/>
          <a:ln/>
        </p:spPr>
        <p:txBody>
          <a:bodyPr wrap="square" lIns="0" tIns="0" rIns="0" bIns="0" rtlCol="0" anchor="t"/>
          <a:lstStyle/>
          <a:p>
            <a:pPr algn="ctr">
              <a:lnSpc>
                <a:spcPct val="150000"/>
              </a:lnSpc>
            </a:pPr>
            <a:r>
              <a:rPr lang="en-US">
                <a:latin typeface="Gill Sans MT" panose="020B0502020104020203" pitchFamily="34" charset="0"/>
                <a:ea typeface="Visuelt Pro ExtraLight"/>
              </a:rPr>
              <a:t>Workshop 3</a:t>
            </a:r>
          </a:p>
        </p:txBody>
      </p:sp>
      <p:sp>
        <p:nvSpPr>
          <p:cNvPr id="9" name="Body Medium">
            <a:extLst>
              <a:ext uri="{FF2B5EF4-FFF2-40B4-BE49-F238E27FC236}">
                <a16:creationId xmlns:a16="http://schemas.microsoft.com/office/drawing/2014/main" id="{8AAD49C5-DD23-ACE0-ABDA-CBB0C7451214}"/>
              </a:ext>
            </a:extLst>
          </p:cNvPr>
          <p:cNvSpPr/>
          <p:nvPr/>
        </p:nvSpPr>
        <p:spPr>
          <a:xfrm>
            <a:off x="9343601" y="4108171"/>
            <a:ext cx="1757196" cy="868829"/>
          </a:xfrm>
          <a:prstGeom prst="rect">
            <a:avLst/>
          </a:prstGeom>
          <a:noFill/>
          <a:ln/>
        </p:spPr>
        <p:txBody>
          <a:bodyPr wrap="square" lIns="0" tIns="0" rIns="0" bIns="0" rtlCol="0" anchor="t"/>
          <a:lstStyle/>
          <a:p>
            <a:pPr algn="ctr">
              <a:lnSpc>
                <a:spcPct val="150000"/>
              </a:lnSpc>
            </a:pPr>
            <a:r>
              <a:rPr lang="en-US">
                <a:latin typeface="Gill Sans MT" panose="020B0502020104020203" pitchFamily="34" charset="0"/>
                <a:ea typeface="Visuelt Pro ExtraLight"/>
              </a:rPr>
              <a:t>Workshop 5</a:t>
            </a:r>
          </a:p>
        </p:txBody>
      </p:sp>
      <p:sp>
        <p:nvSpPr>
          <p:cNvPr id="10" name="Body Medium">
            <a:extLst>
              <a:ext uri="{FF2B5EF4-FFF2-40B4-BE49-F238E27FC236}">
                <a16:creationId xmlns:a16="http://schemas.microsoft.com/office/drawing/2014/main" id="{50BF0DBA-9DD6-DEC2-FFE0-709D995A9337}"/>
              </a:ext>
            </a:extLst>
          </p:cNvPr>
          <p:cNvSpPr/>
          <p:nvPr/>
        </p:nvSpPr>
        <p:spPr>
          <a:xfrm>
            <a:off x="7098849" y="4115222"/>
            <a:ext cx="1757196" cy="868829"/>
          </a:xfrm>
          <a:prstGeom prst="rect">
            <a:avLst/>
          </a:prstGeom>
          <a:noFill/>
          <a:ln/>
        </p:spPr>
        <p:txBody>
          <a:bodyPr wrap="square" lIns="0" tIns="0" rIns="0" bIns="0" rtlCol="0" anchor="t"/>
          <a:lstStyle/>
          <a:p>
            <a:pPr algn="ctr">
              <a:lnSpc>
                <a:spcPct val="150000"/>
              </a:lnSpc>
            </a:pPr>
            <a:r>
              <a:rPr lang="en-US">
                <a:latin typeface="Gill Sans MT" panose="020B0502020104020203" pitchFamily="34" charset="0"/>
                <a:ea typeface="Visuelt Pro ExtraLight"/>
              </a:rPr>
              <a:t>Workshop 4</a:t>
            </a:r>
          </a:p>
        </p:txBody>
      </p:sp>
      <p:pic>
        <p:nvPicPr>
          <p:cNvPr id="18" name="Picture 17" descr="A blue octagon with a rocket and text&#10;&#10;AI-generated content may be incorrect.">
            <a:extLst>
              <a:ext uri="{FF2B5EF4-FFF2-40B4-BE49-F238E27FC236}">
                <a16:creationId xmlns:a16="http://schemas.microsoft.com/office/drawing/2014/main" id="{9205F31F-9F57-4DE3-A684-4F0475230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2535" y="2249786"/>
            <a:ext cx="1757196" cy="1757196"/>
          </a:xfrm>
          <a:prstGeom prst="rect">
            <a:avLst/>
          </a:prstGeom>
        </p:spPr>
      </p:pic>
      <p:pic>
        <p:nvPicPr>
          <p:cNvPr id="20" name="Picture 19" descr="A blue octagon with a rocket and text&#10;&#10;AI-generated content may be incorrect.">
            <a:extLst>
              <a:ext uri="{FF2B5EF4-FFF2-40B4-BE49-F238E27FC236}">
                <a16:creationId xmlns:a16="http://schemas.microsoft.com/office/drawing/2014/main" id="{FA03FFF6-FD11-90A5-BF32-80F0FEA8AB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03175" y="2249786"/>
            <a:ext cx="1757196" cy="1757196"/>
          </a:xfrm>
          <a:prstGeom prst="rect">
            <a:avLst/>
          </a:prstGeom>
        </p:spPr>
      </p:pic>
      <p:pic>
        <p:nvPicPr>
          <p:cNvPr id="22" name="Picture 21" descr="A blue octagon with a rocket and text&#10;&#10;AI-generated content may be incorrect.">
            <a:extLst>
              <a:ext uri="{FF2B5EF4-FFF2-40B4-BE49-F238E27FC236}">
                <a16:creationId xmlns:a16="http://schemas.microsoft.com/office/drawing/2014/main" id="{87F33315-B22A-DBF0-6C0A-246EF1B95DC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47757" y="2249786"/>
            <a:ext cx="1757196" cy="1757196"/>
          </a:xfrm>
          <a:prstGeom prst="rect">
            <a:avLst/>
          </a:prstGeom>
        </p:spPr>
      </p:pic>
      <p:pic>
        <p:nvPicPr>
          <p:cNvPr id="24" name="Picture 23" descr="A blue octagon with a rocket and text&#10;&#10;AI-generated content may be incorrect.">
            <a:extLst>
              <a:ext uri="{FF2B5EF4-FFF2-40B4-BE49-F238E27FC236}">
                <a16:creationId xmlns:a16="http://schemas.microsoft.com/office/drawing/2014/main" id="{8FA5F0DE-F561-93E1-A3C5-D0E1C86305A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43601" y="2273020"/>
            <a:ext cx="1757196" cy="1757196"/>
          </a:xfrm>
          <a:prstGeom prst="rect">
            <a:avLst/>
          </a:prstGeom>
        </p:spPr>
      </p:pic>
      <p:pic>
        <p:nvPicPr>
          <p:cNvPr id="26" name="Picture 25" descr="A blue octagon with a rocket and text&#10;&#10;AI-generated content may be incorrect.">
            <a:extLst>
              <a:ext uri="{FF2B5EF4-FFF2-40B4-BE49-F238E27FC236}">
                <a16:creationId xmlns:a16="http://schemas.microsoft.com/office/drawing/2014/main" id="{FFEC693B-0367-CD18-702E-848DD6EE2E7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058379" y="2252869"/>
            <a:ext cx="1757196" cy="1757196"/>
          </a:xfrm>
          <a:prstGeom prst="rect">
            <a:avLst/>
          </a:prstGeom>
        </p:spPr>
      </p:pic>
      <p:sp>
        <p:nvSpPr>
          <p:cNvPr id="32" name="Rectangle: Rounded Corners 31">
            <a:extLst>
              <a:ext uri="{FF2B5EF4-FFF2-40B4-BE49-F238E27FC236}">
                <a16:creationId xmlns:a16="http://schemas.microsoft.com/office/drawing/2014/main" id="{D4BB865C-4FB0-66A2-1F76-FE19CF95624A}"/>
              </a:ext>
            </a:extLst>
          </p:cNvPr>
          <p:cNvSpPr/>
          <p:nvPr/>
        </p:nvSpPr>
        <p:spPr>
          <a:xfrm>
            <a:off x="602961" y="4782870"/>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Gill Sans MT" panose="020B0502020104020203" pitchFamily="34" charset="0"/>
              </a:rPr>
              <a:t>Claim your badge!</a:t>
            </a:r>
          </a:p>
        </p:txBody>
      </p:sp>
      <p:sp>
        <p:nvSpPr>
          <p:cNvPr id="35" name="Rectangle: Rounded Corners 34">
            <a:extLst>
              <a:ext uri="{FF2B5EF4-FFF2-40B4-BE49-F238E27FC236}">
                <a16:creationId xmlns:a16="http://schemas.microsoft.com/office/drawing/2014/main" id="{07DEC48A-0A7E-3AC0-23DF-A574008397C4}"/>
              </a:ext>
            </a:extLst>
          </p:cNvPr>
          <p:cNvSpPr/>
          <p:nvPr/>
        </p:nvSpPr>
        <p:spPr>
          <a:xfrm>
            <a:off x="2848399" y="4735245"/>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Gill Sans MT" panose="020B0502020104020203" pitchFamily="34" charset="0"/>
              </a:rPr>
              <a:t>Claim your badge!</a:t>
            </a:r>
          </a:p>
        </p:txBody>
      </p:sp>
      <p:sp>
        <p:nvSpPr>
          <p:cNvPr id="36" name="Rectangle: Rounded Corners 35">
            <a:extLst>
              <a:ext uri="{FF2B5EF4-FFF2-40B4-BE49-F238E27FC236}">
                <a16:creationId xmlns:a16="http://schemas.microsoft.com/office/drawing/2014/main" id="{EF89FB1C-C925-1467-0A17-5DEA923BA0EB}"/>
              </a:ext>
            </a:extLst>
          </p:cNvPr>
          <p:cNvSpPr/>
          <p:nvPr/>
        </p:nvSpPr>
        <p:spPr>
          <a:xfrm>
            <a:off x="5096457" y="4735245"/>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Gill Sans MT" panose="020B0502020104020203" pitchFamily="34" charset="0"/>
              </a:rPr>
              <a:t>Claim your badge!</a:t>
            </a:r>
          </a:p>
        </p:txBody>
      </p:sp>
      <p:sp>
        <p:nvSpPr>
          <p:cNvPr id="37" name="Rectangle: Rounded Corners 36">
            <a:extLst>
              <a:ext uri="{FF2B5EF4-FFF2-40B4-BE49-F238E27FC236}">
                <a16:creationId xmlns:a16="http://schemas.microsoft.com/office/drawing/2014/main" id="{23A9C615-439C-F456-AB9B-91820CBAD73A}"/>
              </a:ext>
            </a:extLst>
          </p:cNvPr>
          <p:cNvSpPr/>
          <p:nvPr/>
        </p:nvSpPr>
        <p:spPr>
          <a:xfrm>
            <a:off x="7341895" y="4735245"/>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Gill Sans MT" panose="020B0502020104020203" pitchFamily="34" charset="0"/>
              </a:rPr>
              <a:t>Claim your badge!</a:t>
            </a:r>
          </a:p>
        </p:txBody>
      </p:sp>
      <p:sp>
        <p:nvSpPr>
          <p:cNvPr id="38" name="Rectangle: Rounded Corners 37">
            <a:extLst>
              <a:ext uri="{FF2B5EF4-FFF2-40B4-BE49-F238E27FC236}">
                <a16:creationId xmlns:a16="http://schemas.microsoft.com/office/drawing/2014/main" id="{6A42ACE4-53FD-9211-2D0F-DFE3936C1601}"/>
              </a:ext>
            </a:extLst>
          </p:cNvPr>
          <p:cNvSpPr/>
          <p:nvPr/>
        </p:nvSpPr>
        <p:spPr>
          <a:xfrm>
            <a:off x="9584027" y="4735245"/>
            <a:ext cx="1276344" cy="1155968"/>
          </a:xfrm>
          <a:prstGeom prst="roundRect">
            <a:avLst/>
          </a:prstGeom>
          <a:solidFill>
            <a:srgbClr val="EBE9E9"/>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Gill Sans MT" panose="020B0502020104020203" pitchFamily="34" charset="0"/>
              </a:rPr>
              <a:t>From 26 May</a:t>
            </a:r>
          </a:p>
        </p:txBody>
      </p:sp>
      <p:sp>
        <p:nvSpPr>
          <p:cNvPr id="42" name="Rectangle: Rounded Corners 41">
            <a:extLst>
              <a:ext uri="{FF2B5EF4-FFF2-40B4-BE49-F238E27FC236}">
                <a16:creationId xmlns:a16="http://schemas.microsoft.com/office/drawing/2014/main" id="{8D014DA7-BD24-1957-51E0-5AC4FE1FE742}"/>
              </a:ext>
            </a:extLst>
          </p:cNvPr>
          <p:cNvSpPr/>
          <p:nvPr/>
        </p:nvSpPr>
        <p:spPr>
          <a:xfrm>
            <a:off x="7345200" y="4722256"/>
            <a:ext cx="1276344" cy="1155968"/>
          </a:xfrm>
          <a:prstGeom prst="roundRect">
            <a:avLst/>
          </a:prstGeom>
          <a:solidFill>
            <a:srgbClr val="FFAC02"/>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latin typeface="Gill Sans MT" panose="020B0502020104020203" pitchFamily="34" charset="0"/>
              </a:rPr>
              <a:t>Claim your badge!</a:t>
            </a:r>
          </a:p>
        </p:txBody>
      </p:sp>
    </p:spTree>
    <p:extLst>
      <p:ext uri="{BB962C8B-B14F-4D97-AF65-F5344CB8AC3E}">
        <p14:creationId xmlns:p14="http://schemas.microsoft.com/office/powerpoint/2010/main" val="36022645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Gill Sans MT">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b190bdc0-d579-44de-af3a-e5f9618dc49e" xsi:nil="true"/>
    <Order0 xmlns="f67f9995-efec-40f5-bf63-ed2f4830dce0" xsi:nil="true"/>
    <lcf76f155ced4ddcb4097134ff3c332f xmlns="f67f9995-efec-40f5-bf63-ed2f4830dce0">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70D0FF0CE95BC4A8E6FB3BB86949185" ma:contentTypeVersion="17" ma:contentTypeDescription="Create a new document." ma:contentTypeScope="" ma:versionID="f4884de8a575e175f26c702e1cb0f9b7">
  <xsd:schema xmlns:xsd="http://www.w3.org/2001/XMLSchema" xmlns:xs="http://www.w3.org/2001/XMLSchema" xmlns:p="http://schemas.microsoft.com/office/2006/metadata/properties" xmlns:ns2="f67f9995-efec-40f5-bf63-ed2f4830dce0" xmlns:ns3="b190bdc0-d579-44de-af3a-e5f9618dc49e" targetNamespace="http://schemas.microsoft.com/office/2006/metadata/properties" ma:root="true" ma:fieldsID="5ffe2daeb909148d71d8bad94cc04338" ns2:_="" ns3:_="">
    <xsd:import namespace="f67f9995-efec-40f5-bf63-ed2f4830dce0"/>
    <xsd:import namespace="b190bdc0-d579-44de-af3a-e5f9618dc49e"/>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Location" minOccurs="0"/>
                <xsd:element ref="ns2:MediaServiceOCR" minOccurs="0"/>
                <xsd:element ref="ns2:MediaServiceSearchProperties" minOccurs="0"/>
                <xsd:element ref="ns2:Order0"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7f9995-efec-40f5-bf63-ed2f4830dce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3" nillable="true" ma:displayName="MediaServiceDateTaken" ma:hidden="true" ma:indexed="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5d9313c1-914b-474e-8e8a-92b166dc6272" ma:termSetId="09814cd3-568e-fe90-9814-8d621ff8fb84" ma:anchorId="fba54fb3-c3e1-fe81-a776-ca4b69148c4d" ma:open="true" ma:isKeyword="false">
      <xsd:complexType>
        <xsd:sequence>
          <xsd:element ref="pc:Terms" minOccurs="0" maxOccurs="1"/>
        </xsd:sequence>
      </xsd:complex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Order0" ma:index="23" nillable="true" ma:displayName="Order" ma:format="Dropdown" ma:internalName="Order0" ma:percentage="FALSE">
      <xsd:simpleType>
        <xsd:restriction base="dms:Number"/>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190bdc0-d579-44de-af3a-e5f9618dc49e"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ea81b577-3423-4a58-b909-92a59c7a9631}" ma:internalName="TaxCatchAll" ma:showField="CatchAllData" ma:web="b190bdc0-d579-44de-af3a-e5f9618dc49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371F357-AC50-4895-843C-31FAF6E63D9A}">
  <ds:schemaRefs>
    <ds:schemaRef ds:uri="http://www.w3.org/XML/1998/namespace"/>
    <ds:schemaRef ds:uri="b190bdc0-d579-44de-af3a-e5f9618dc49e"/>
    <ds:schemaRef ds:uri="http://schemas.microsoft.com/office/2006/documentManagement/types"/>
    <ds:schemaRef ds:uri="http://schemas.openxmlformats.org/package/2006/metadata/core-properties"/>
    <ds:schemaRef ds:uri="http://schemas.microsoft.com/office/infopath/2007/PartnerControls"/>
    <ds:schemaRef ds:uri="http://schemas.microsoft.com/office/2006/metadata/properties"/>
    <ds:schemaRef ds:uri="http://purl.org/dc/elements/1.1/"/>
    <ds:schemaRef ds:uri="f67f9995-efec-40f5-bf63-ed2f4830dce0"/>
    <ds:schemaRef ds:uri="http://purl.org/dc/dcmitype/"/>
    <ds:schemaRef ds:uri="http://purl.org/dc/terms/"/>
  </ds:schemaRefs>
</ds:datastoreItem>
</file>

<file path=customXml/itemProps2.xml><?xml version="1.0" encoding="utf-8"?>
<ds:datastoreItem xmlns:ds="http://schemas.openxmlformats.org/officeDocument/2006/customXml" ds:itemID="{166A0578-DCBB-4B03-82C7-BE15263C3DAD}">
  <ds:schemaRefs>
    <ds:schemaRef ds:uri="b190bdc0-d579-44de-af3a-e5f9618dc49e"/>
    <ds:schemaRef ds:uri="f67f9995-efec-40f5-bf63-ed2f4830dce0"/>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A02B7FDA-AC2E-4606-B68D-085AE5CD8B2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0</TotalTime>
  <Words>10108</Words>
  <Application>Microsoft Office PowerPoint</Application>
  <PresentationFormat>Widescreen</PresentationFormat>
  <Paragraphs>827</Paragraphs>
  <Slides>60</Slides>
  <Notes>59</Notes>
  <HiddenSlides>4</HiddenSlides>
  <MMClips>0</MMClips>
  <ScaleCrop>false</ScaleCrop>
  <HeadingPairs>
    <vt:vector size="4" baseType="variant">
      <vt:variant>
        <vt:lpstr>Theme</vt:lpstr>
      </vt:variant>
      <vt:variant>
        <vt:i4>2</vt:i4>
      </vt:variant>
      <vt:variant>
        <vt:lpstr>Slide Titles</vt:lpstr>
      </vt:variant>
      <vt:variant>
        <vt:i4>60</vt:i4>
      </vt:variant>
    </vt:vector>
  </HeadingPairs>
  <TitlesOfParts>
    <vt:vector size="62" baseType="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Jack Dickie</dc:creator>
  <cp:lastModifiedBy>Catherine Pineo</cp:lastModifiedBy>
  <cp:revision>2</cp:revision>
  <dcterms:created xsi:type="dcterms:W3CDTF">2025-02-10T16:12:48Z</dcterms:created>
  <dcterms:modified xsi:type="dcterms:W3CDTF">2025-05-15T11:11:14Z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0x010100970D0FF0CE95BC4A8E6FB3BB86949185</vt:lpwstr>
  </property>
  <property fmtid="{D5CDD505-2E9C-101B-9397-08002B2CF9AE}" pid="3" name="MediaServiceImageTags">
    <vt:lpwstr/>
  </property>
</Properties>
</file>